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897" r:id="rId2"/>
    <p:sldId id="898" r:id="rId3"/>
    <p:sldId id="902" r:id="rId4"/>
    <p:sldId id="903" r:id="rId5"/>
    <p:sldId id="904" r:id="rId6"/>
    <p:sldId id="905" r:id="rId7"/>
    <p:sldId id="906" r:id="rId8"/>
    <p:sldId id="907" r:id="rId9"/>
    <p:sldId id="909" r:id="rId10"/>
    <p:sldId id="910" r:id="rId11"/>
    <p:sldId id="911" r:id="rId12"/>
    <p:sldId id="912" r:id="rId13"/>
    <p:sldId id="913" r:id="rId14"/>
    <p:sldId id="914" r:id="rId15"/>
    <p:sldId id="915" r:id="rId16"/>
    <p:sldId id="916" r:id="rId17"/>
    <p:sldId id="917" r:id="rId18"/>
    <p:sldId id="918" r:id="rId19"/>
    <p:sldId id="919" r:id="rId20"/>
    <p:sldId id="920" r:id="rId21"/>
    <p:sldId id="921" r:id="rId22"/>
    <p:sldId id="922" r:id="rId23"/>
    <p:sldId id="923" r:id="rId24"/>
    <p:sldId id="924" r:id="rId25"/>
    <p:sldId id="925" r:id="rId26"/>
    <p:sldId id="926" r:id="rId27"/>
    <p:sldId id="927" r:id="rId28"/>
    <p:sldId id="928" r:id="rId29"/>
    <p:sldId id="498" r:id="rId30"/>
    <p:sldId id="929" r:id="rId31"/>
    <p:sldId id="930" r:id="rId32"/>
    <p:sldId id="277" r:id="rId33"/>
    <p:sldId id="263" r:id="rId34"/>
    <p:sldId id="266" r:id="rId35"/>
    <p:sldId id="272" r:id="rId36"/>
    <p:sldId id="270" r:id="rId37"/>
    <p:sldId id="400" r:id="rId38"/>
    <p:sldId id="397" r:id="rId39"/>
    <p:sldId id="261" r:id="rId40"/>
    <p:sldId id="267" r:id="rId41"/>
    <p:sldId id="423" r:id="rId42"/>
    <p:sldId id="487" r:id="rId43"/>
    <p:sldId id="492" r:id="rId44"/>
    <p:sldId id="497" r:id="rId45"/>
    <p:sldId id="495" r:id="rId46"/>
    <p:sldId id="496" r:id="rId47"/>
    <p:sldId id="494" r:id="rId48"/>
    <p:sldId id="491" r:id="rId49"/>
    <p:sldId id="488" r:id="rId50"/>
    <p:sldId id="499" r:id="rId51"/>
    <p:sldId id="409" r:id="rId52"/>
    <p:sldId id="262" r:id="rId53"/>
    <p:sldId id="417" r:id="rId54"/>
    <p:sldId id="416" r:id="rId55"/>
    <p:sldId id="418" r:id="rId56"/>
    <p:sldId id="419" r:id="rId57"/>
    <p:sldId id="414" r:id="rId58"/>
    <p:sldId id="420" r:id="rId59"/>
    <p:sldId id="331" r:id="rId60"/>
    <p:sldId id="332" r:id="rId61"/>
    <p:sldId id="333" r:id="rId62"/>
    <p:sldId id="334" r:id="rId63"/>
    <p:sldId id="336"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33" autoAdjust="0"/>
  </p:normalViewPr>
  <p:slideViewPr>
    <p:cSldViewPr>
      <p:cViewPr varScale="1">
        <p:scale>
          <a:sx n="70" d="100"/>
          <a:sy n="70" d="100"/>
        </p:scale>
        <p:origin x="1810" y="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taranjan Hens" userId="6fc03958433e8a43" providerId="LiveId" clId="{CF00FF2A-8261-4C3A-B9D9-B576225F7561}"/>
    <pc:docChg chg="delSld">
      <pc:chgData name="Chittaranjan Hens" userId="6fc03958433e8a43" providerId="LiveId" clId="{CF00FF2A-8261-4C3A-B9D9-B576225F7561}" dt="2024-02-20T15:09:55.346" v="2" actId="47"/>
      <pc:docMkLst>
        <pc:docMk/>
      </pc:docMkLst>
      <pc:sldChg chg="del">
        <pc:chgData name="Chittaranjan Hens" userId="6fc03958433e8a43" providerId="LiveId" clId="{CF00FF2A-8261-4C3A-B9D9-B576225F7561}" dt="2024-02-20T15:09:55.346" v="2" actId="47"/>
        <pc:sldMkLst>
          <pc:docMk/>
          <pc:sldMk cId="1211553486" sldId="899"/>
        </pc:sldMkLst>
      </pc:sldChg>
      <pc:sldChg chg="del">
        <pc:chgData name="Chittaranjan Hens" userId="6fc03958433e8a43" providerId="LiveId" clId="{CF00FF2A-8261-4C3A-B9D9-B576225F7561}" dt="2024-02-20T15:09:51.342" v="0" actId="47"/>
        <pc:sldMkLst>
          <pc:docMk/>
          <pc:sldMk cId="1452798340" sldId="900"/>
        </pc:sldMkLst>
      </pc:sldChg>
      <pc:sldChg chg="del">
        <pc:chgData name="Chittaranjan Hens" userId="6fc03958433e8a43" providerId="LiveId" clId="{CF00FF2A-8261-4C3A-B9D9-B576225F7561}" dt="2024-02-20T15:09:52.753" v="1" actId="47"/>
        <pc:sldMkLst>
          <pc:docMk/>
          <pc:sldMk cId="3929219606" sldId="901"/>
        </pc:sldMkLst>
      </pc:sldChg>
    </pc:docChg>
  </pc:docChgLst>
  <pc:docChgLst>
    <pc:chgData name="Chittaranjan Hens" userId="6fc03958433e8a43" providerId="LiveId" clId="{CCD3CE61-4D88-4013-A37F-A71FC2B550FB}"/>
    <pc:docChg chg="undo custSel addSld delSld modSld sldOrd">
      <pc:chgData name="Chittaranjan Hens" userId="6fc03958433e8a43" providerId="LiveId" clId="{CCD3CE61-4D88-4013-A37F-A71FC2B550FB}" dt="2023-01-29T00:40:28.634" v="1694"/>
      <pc:docMkLst>
        <pc:docMk/>
      </pc:docMkLst>
      <pc:sldChg chg="addSp delSp modSp del mod">
        <pc:chgData name="Chittaranjan Hens" userId="6fc03958433e8a43" providerId="LiveId" clId="{CCD3CE61-4D88-4013-A37F-A71FC2B550FB}" dt="2023-01-14T04:21:59.044" v="94" actId="47"/>
        <pc:sldMkLst>
          <pc:docMk/>
          <pc:sldMk cId="0" sldId="256"/>
        </pc:sldMkLst>
        <pc:spChg chg="del">
          <ac:chgData name="Chittaranjan Hens" userId="6fc03958433e8a43" providerId="LiveId" clId="{CCD3CE61-4D88-4013-A37F-A71FC2B550FB}" dt="2023-01-14T04:21:51.057" v="92" actId="21"/>
          <ac:spMkLst>
            <pc:docMk/>
            <pc:sldMk cId="0" sldId="256"/>
            <ac:spMk id="3" creationId="{00000000-0000-0000-0000-000000000000}"/>
          </ac:spMkLst>
        </pc:spChg>
        <pc:spChg chg="add mod">
          <ac:chgData name="Chittaranjan Hens" userId="6fc03958433e8a43" providerId="LiveId" clId="{CCD3CE61-4D88-4013-A37F-A71FC2B550FB}" dt="2023-01-14T04:21:51.057" v="92" actId="21"/>
          <ac:spMkLst>
            <pc:docMk/>
            <pc:sldMk cId="0" sldId="256"/>
            <ac:spMk id="5" creationId="{E13DB56C-1F25-477C-6DF9-B37C393C2CDD}"/>
          </ac:spMkLst>
        </pc:spChg>
      </pc:sldChg>
      <pc:sldChg chg="delSp modSp mod delAnim modAnim">
        <pc:chgData name="Chittaranjan Hens" userId="6fc03958433e8a43" providerId="LiveId" clId="{CCD3CE61-4D88-4013-A37F-A71FC2B550FB}" dt="2023-01-29T00:00:19.799" v="1509" actId="2711"/>
        <pc:sldMkLst>
          <pc:docMk/>
          <pc:sldMk cId="0" sldId="260"/>
        </pc:sldMkLst>
        <pc:spChg chg="mod">
          <ac:chgData name="Chittaranjan Hens" userId="6fc03958433e8a43" providerId="LiveId" clId="{CCD3CE61-4D88-4013-A37F-A71FC2B550FB}" dt="2023-01-29T00:00:19.799" v="1509" actId="2711"/>
          <ac:spMkLst>
            <pc:docMk/>
            <pc:sldMk cId="0" sldId="260"/>
            <ac:spMk id="3" creationId="{00000000-0000-0000-0000-000000000000}"/>
          </ac:spMkLst>
        </pc:spChg>
        <pc:spChg chg="mod">
          <ac:chgData name="Chittaranjan Hens" userId="6fc03958433e8a43" providerId="LiveId" clId="{CCD3CE61-4D88-4013-A37F-A71FC2B550FB}" dt="2023-01-28T23:59:54.300" v="1508" actId="1036"/>
          <ac:spMkLst>
            <pc:docMk/>
            <pc:sldMk cId="0" sldId="260"/>
            <ac:spMk id="5" creationId="{86474982-FADE-4C61-BC1A-271B9FEB5127}"/>
          </ac:spMkLst>
        </pc:spChg>
        <pc:picChg chg="del">
          <ac:chgData name="Chittaranjan Hens" userId="6fc03958433e8a43" providerId="LiveId" clId="{CCD3CE61-4D88-4013-A37F-A71FC2B550FB}" dt="2023-01-27T18:56:41.090" v="1459" actId="478"/>
          <ac:picMkLst>
            <pc:docMk/>
            <pc:sldMk cId="0" sldId="260"/>
            <ac:picMk id="2051" creationId="{00000000-0000-0000-0000-000000000000}"/>
          </ac:picMkLst>
        </pc:picChg>
      </pc:sldChg>
      <pc:sldChg chg="ord">
        <pc:chgData name="Chittaranjan Hens" userId="6fc03958433e8a43" providerId="LiveId" clId="{CCD3CE61-4D88-4013-A37F-A71FC2B550FB}" dt="2023-01-14T04:37:48.670" v="109"/>
        <pc:sldMkLst>
          <pc:docMk/>
          <pc:sldMk cId="0" sldId="261"/>
        </pc:sldMkLst>
      </pc:sldChg>
      <pc:sldChg chg="modSp mod">
        <pc:chgData name="Chittaranjan Hens" userId="6fc03958433e8a43" providerId="LiveId" clId="{CCD3CE61-4D88-4013-A37F-A71FC2B550FB}" dt="2023-01-29T00:01:57.027" v="1518" actId="27636"/>
        <pc:sldMkLst>
          <pc:docMk/>
          <pc:sldMk cId="0" sldId="262"/>
        </pc:sldMkLst>
        <pc:spChg chg="mod">
          <ac:chgData name="Chittaranjan Hens" userId="6fc03958433e8a43" providerId="LiveId" clId="{CCD3CE61-4D88-4013-A37F-A71FC2B550FB}" dt="2023-01-29T00:00:57.542" v="1512" actId="1076"/>
          <ac:spMkLst>
            <pc:docMk/>
            <pc:sldMk cId="0" sldId="262"/>
            <ac:spMk id="2" creationId="{D0D860ED-BCA9-C097-9E4E-E0C8963B7388}"/>
          </ac:spMkLst>
        </pc:spChg>
        <pc:spChg chg="mod">
          <ac:chgData name="Chittaranjan Hens" userId="6fc03958433e8a43" providerId="LiveId" clId="{CCD3CE61-4D88-4013-A37F-A71FC2B550FB}" dt="2023-01-29T00:01:57.027" v="1518" actId="27636"/>
          <ac:spMkLst>
            <pc:docMk/>
            <pc:sldMk cId="0" sldId="262"/>
            <ac:spMk id="3" creationId="{00000000-0000-0000-0000-000000000000}"/>
          </ac:spMkLst>
        </pc:spChg>
      </pc:sldChg>
      <pc:sldChg chg="addSp delSp modSp">
        <pc:chgData name="Chittaranjan Hens" userId="6fc03958433e8a43" providerId="LiveId" clId="{CCD3CE61-4D88-4013-A37F-A71FC2B550FB}" dt="2023-01-14T04:22:13.112" v="96"/>
        <pc:sldMkLst>
          <pc:docMk/>
          <pc:sldMk cId="0" sldId="263"/>
        </pc:sldMkLst>
        <pc:spChg chg="add del mod">
          <ac:chgData name="Chittaranjan Hens" userId="6fc03958433e8a43" providerId="LiveId" clId="{CCD3CE61-4D88-4013-A37F-A71FC2B550FB}" dt="2023-01-14T04:22:13.112" v="96"/>
          <ac:spMkLst>
            <pc:docMk/>
            <pc:sldMk cId="0" sldId="263"/>
            <ac:spMk id="2" creationId="{686B2614-25CD-2993-2BC1-32910152029B}"/>
          </ac:spMkLst>
        </pc:spChg>
      </pc:sldChg>
      <pc:sldChg chg="addSp modSp mod modAnim">
        <pc:chgData name="Chittaranjan Hens" userId="6fc03958433e8a43" providerId="LiveId" clId="{CCD3CE61-4D88-4013-A37F-A71FC2B550FB}" dt="2023-01-28T23:58:43.966" v="1503"/>
        <pc:sldMkLst>
          <pc:docMk/>
          <pc:sldMk cId="0" sldId="267"/>
        </pc:sldMkLst>
        <pc:spChg chg="mod">
          <ac:chgData name="Chittaranjan Hens" userId="6fc03958433e8a43" providerId="LiveId" clId="{CCD3CE61-4D88-4013-A37F-A71FC2B550FB}" dt="2023-01-28T23:57:49.059" v="1500" actId="164"/>
          <ac:spMkLst>
            <pc:docMk/>
            <pc:sldMk cId="0" sldId="267"/>
            <ac:spMk id="35" creationId="{00000000-0000-0000-0000-000000000000}"/>
          </ac:spMkLst>
        </pc:spChg>
        <pc:grpChg chg="add mod">
          <ac:chgData name="Chittaranjan Hens" userId="6fc03958433e8a43" providerId="LiveId" clId="{CCD3CE61-4D88-4013-A37F-A71FC2B550FB}" dt="2023-01-28T23:57:49.059" v="1500" actId="164"/>
          <ac:grpSpMkLst>
            <pc:docMk/>
            <pc:sldMk cId="0" sldId="267"/>
            <ac:grpSpMk id="15" creationId="{9D575993-BEDD-5E9F-7546-5602568B735A}"/>
          </ac:grpSpMkLst>
        </pc:grpChg>
        <pc:picChg chg="mod">
          <ac:chgData name="Chittaranjan Hens" userId="6fc03958433e8a43" providerId="LiveId" clId="{CCD3CE61-4D88-4013-A37F-A71FC2B550FB}" dt="2023-01-28T23:57:11.889" v="1497" actId="1076"/>
          <ac:picMkLst>
            <pc:docMk/>
            <pc:sldMk cId="0" sldId="267"/>
            <ac:picMk id="4" creationId="{FB4A85CF-7BF7-06F1-5207-0517E7657002}"/>
          </ac:picMkLst>
        </pc:picChg>
        <pc:picChg chg="mod">
          <ac:chgData name="Chittaranjan Hens" userId="6fc03958433e8a43" providerId="LiveId" clId="{CCD3CE61-4D88-4013-A37F-A71FC2B550FB}" dt="2023-01-28T23:57:49.059" v="1500" actId="164"/>
          <ac:picMkLst>
            <pc:docMk/>
            <pc:sldMk cId="0" sldId="267"/>
            <ac:picMk id="3078" creationId="{00000000-0000-0000-0000-000000000000}"/>
          </ac:picMkLst>
        </pc:picChg>
      </pc:sldChg>
      <pc:sldChg chg="delSp modSp del mod ord delAnim">
        <pc:chgData name="Chittaranjan Hens" userId="6fc03958433e8a43" providerId="LiveId" clId="{CCD3CE61-4D88-4013-A37F-A71FC2B550FB}" dt="2023-01-14T04:45:50.098" v="115" actId="47"/>
        <pc:sldMkLst>
          <pc:docMk/>
          <pc:sldMk cId="0" sldId="269"/>
        </pc:sldMkLst>
        <pc:spChg chg="del mod">
          <ac:chgData name="Chittaranjan Hens" userId="6fc03958433e8a43" providerId="LiveId" clId="{CCD3CE61-4D88-4013-A37F-A71FC2B550FB}" dt="2023-01-14T04:45:29.013" v="111" actId="478"/>
          <ac:spMkLst>
            <pc:docMk/>
            <pc:sldMk cId="0" sldId="269"/>
            <ac:spMk id="9" creationId="{00000000-0000-0000-0000-000000000000}"/>
          </ac:spMkLst>
        </pc:spChg>
        <pc:spChg chg="del">
          <ac:chgData name="Chittaranjan Hens" userId="6fc03958433e8a43" providerId="LiveId" clId="{CCD3CE61-4D88-4013-A37F-A71FC2B550FB}" dt="2023-01-14T04:45:29.013" v="111" actId="478"/>
          <ac:spMkLst>
            <pc:docMk/>
            <pc:sldMk cId="0" sldId="269"/>
            <ac:spMk id="12" creationId="{00000000-0000-0000-0000-000000000000}"/>
          </ac:spMkLst>
        </pc:spChg>
        <pc:graphicFrameChg chg="del">
          <ac:chgData name="Chittaranjan Hens" userId="6fc03958433e8a43" providerId="LiveId" clId="{CCD3CE61-4D88-4013-A37F-A71FC2B550FB}" dt="2023-01-14T04:45:29.013" v="111" actId="478"/>
          <ac:graphicFrameMkLst>
            <pc:docMk/>
            <pc:sldMk cId="0" sldId="269"/>
            <ac:graphicFrameMk id="13" creationId="{00000000-0000-0000-0000-000000000000}"/>
          </ac:graphicFrameMkLst>
        </pc:graphicFrameChg>
        <pc:graphicFrameChg chg="del mod">
          <ac:chgData name="Chittaranjan Hens" userId="6fc03958433e8a43" providerId="LiveId" clId="{CCD3CE61-4D88-4013-A37F-A71FC2B550FB}" dt="2023-01-14T04:45:29.013" v="111" actId="478"/>
          <ac:graphicFrameMkLst>
            <pc:docMk/>
            <pc:sldMk cId="0" sldId="269"/>
            <ac:graphicFrameMk id="5125" creationId="{00000000-0000-0000-0000-000000000000}"/>
          </ac:graphicFrameMkLst>
        </pc:graphicFrameChg>
        <pc:picChg chg="del">
          <ac:chgData name="Chittaranjan Hens" userId="6fc03958433e8a43" providerId="LiveId" clId="{CCD3CE61-4D88-4013-A37F-A71FC2B550FB}" dt="2023-01-14T04:45:31.675" v="112" actId="478"/>
          <ac:picMkLst>
            <pc:docMk/>
            <pc:sldMk cId="0" sldId="269"/>
            <ac:picMk id="5124" creationId="{00000000-0000-0000-0000-000000000000}"/>
          </ac:picMkLst>
        </pc:picChg>
      </pc:sldChg>
      <pc:sldChg chg="modSp mod ord">
        <pc:chgData name="Chittaranjan Hens" userId="6fc03958433e8a43" providerId="LiveId" clId="{CCD3CE61-4D88-4013-A37F-A71FC2B550FB}" dt="2023-01-28T23:54:14.962" v="1479"/>
        <pc:sldMkLst>
          <pc:docMk/>
          <pc:sldMk cId="0" sldId="271"/>
        </pc:sldMkLst>
        <pc:spChg chg="mod">
          <ac:chgData name="Chittaranjan Hens" userId="6fc03958433e8a43" providerId="LiveId" clId="{CCD3CE61-4D88-4013-A37F-A71FC2B550FB}" dt="2023-01-28T23:54:14.962" v="1479"/>
          <ac:spMkLst>
            <pc:docMk/>
            <pc:sldMk cId="0" sldId="271"/>
            <ac:spMk id="18" creationId="{00000000-0000-0000-0000-000000000000}"/>
          </ac:spMkLst>
        </pc:spChg>
        <pc:spChg chg="mod">
          <ac:chgData name="Chittaranjan Hens" userId="6fc03958433e8a43" providerId="LiveId" clId="{CCD3CE61-4D88-4013-A37F-A71FC2B550FB}" dt="2023-01-27T19:24:26.242" v="1461" actId="20577"/>
          <ac:spMkLst>
            <pc:docMk/>
            <pc:sldMk cId="0" sldId="271"/>
            <ac:spMk id="33806" creationId="{00000000-0000-0000-0000-000000000000}"/>
          </ac:spMkLst>
        </pc:spChg>
      </pc:sldChg>
      <pc:sldChg chg="del">
        <pc:chgData name="Chittaranjan Hens" userId="6fc03958433e8a43" providerId="LiveId" clId="{CCD3CE61-4D88-4013-A37F-A71FC2B550FB}" dt="2023-01-14T04:46:39.277" v="116" actId="47"/>
        <pc:sldMkLst>
          <pc:docMk/>
          <pc:sldMk cId="0" sldId="273"/>
        </pc:sldMkLst>
      </pc:sldChg>
      <pc:sldChg chg="del">
        <pc:chgData name="Chittaranjan Hens" userId="6fc03958433e8a43" providerId="LiveId" clId="{CCD3CE61-4D88-4013-A37F-A71FC2B550FB}" dt="2023-01-14T04:21:42.449" v="91" actId="47"/>
        <pc:sldMkLst>
          <pc:docMk/>
          <pc:sldMk cId="0" sldId="276"/>
        </pc:sldMkLst>
      </pc:sldChg>
      <pc:sldChg chg="addSp modSp">
        <pc:chgData name="Chittaranjan Hens" userId="6fc03958433e8a43" providerId="LiveId" clId="{CCD3CE61-4D88-4013-A37F-A71FC2B550FB}" dt="2023-01-14T04:21:55.820" v="93"/>
        <pc:sldMkLst>
          <pc:docMk/>
          <pc:sldMk cId="0" sldId="277"/>
        </pc:sldMkLst>
        <pc:spChg chg="add mod">
          <ac:chgData name="Chittaranjan Hens" userId="6fc03958433e8a43" providerId="LiveId" clId="{CCD3CE61-4D88-4013-A37F-A71FC2B550FB}" dt="2023-01-14T04:21:55.820" v="93"/>
          <ac:spMkLst>
            <pc:docMk/>
            <pc:sldMk cId="0" sldId="277"/>
            <ac:spMk id="2" creationId="{D08337AB-AA71-03A3-3E06-8F819A9F225F}"/>
          </ac:spMkLst>
        </pc:spChg>
      </pc:sldChg>
      <pc:sldChg chg="modSp add mod">
        <pc:chgData name="Chittaranjan Hens" userId="6fc03958433e8a43" providerId="LiveId" clId="{CCD3CE61-4D88-4013-A37F-A71FC2B550FB}" dt="2023-01-14T06:33:25.548" v="194" actId="6549"/>
        <pc:sldMkLst>
          <pc:docMk/>
          <pc:sldMk cId="520553785" sldId="278"/>
        </pc:sldMkLst>
        <pc:spChg chg="mod">
          <ac:chgData name="Chittaranjan Hens" userId="6fc03958433e8a43" providerId="LiveId" clId="{CCD3CE61-4D88-4013-A37F-A71FC2B550FB}" dt="2023-01-14T06:33:25.548" v="194" actId="6549"/>
          <ac:spMkLst>
            <pc:docMk/>
            <pc:sldMk cId="520553785" sldId="278"/>
            <ac:spMk id="3" creationId="{00000000-0000-0000-0000-000000000000}"/>
          </ac:spMkLst>
        </pc:spChg>
      </pc:sldChg>
      <pc:sldChg chg="delSp modSp add mod">
        <pc:chgData name="Chittaranjan Hens" userId="6fc03958433e8a43" providerId="LiveId" clId="{CCD3CE61-4D88-4013-A37F-A71FC2B550FB}" dt="2023-01-29T00:22:09.634" v="1683" actId="478"/>
        <pc:sldMkLst>
          <pc:docMk/>
          <pc:sldMk cId="0" sldId="331"/>
        </pc:sldMkLst>
        <pc:spChg chg="del">
          <ac:chgData name="Chittaranjan Hens" userId="6fc03958433e8a43" providerId="LiveId" clId="{CCD3CE61-4D88-4013-A37F-A71FC2B550FB}" dt="2023-01-29T00:22:09.634" v="1683" actId="478"/>
          <ac:spMkLst>
            <pc:docMk/>
            <pc:sldMk cId="0" sldId="331"/>
            <ac:spMk id="7" creationId="{A38923E1-CFD1-DB5C-239E-087656EB5558}"/>
          </ac:spMkLst>
        </pc:spChg>
        <pc:spChg chg="mod">
          <ac:chgData name="Chittaranjan Hens" userId="6fc03958433e8a43" providerId="LiveId" clId="{CCD3CE61-4D88-4013-A37F-A71FC2B550FB}" dt="2023-01-29T00:12:21.676" v="1658"/>
          <ac:spMkLst>
            <pc:docMk/>
            <pc:sldMk cId="0" sldId="331"/>
            <ac:spMk id="33794" creationId="{F957B052-44F3-1A9C-5D22-CCA2D0AF6F88}"/>
          </ac:spMkLst>
        </pc:spChg>
        <pc:picChg chg="mod">
          <ac:chgData name="Chittaranjan Hens" userId="6fc03958433e8a43" providerId="LiveId" clId="{CCD3CE61-4D88-4013-A37F-A71FC2B550FB}" dt="2023-01-29T00:22:06.215" v="1682" actId="1076"/>
          <ac:picMkLst>
            <pc:docMk/>
            <pc:sldMk cId="0" sldId="331"/>
            <ac:picMk id="2" creationId="{6997691C-2206-F422-1048-03954653BE20}"/>
          </ac:picMkLst>
        </pc:picChg>
      </pc:sldChg>
      <pc:sldChg chg="delSp modSp add mod">
        <pc:chgData name="Chittaranjan Hens" userId="6fc03958433e8a43" providerId="LiveId" clId="{CCD3CE61-4D88-4013-A37F-A71FC2B550FB}" dt="2023-01-29T00:22:26.521" v="1685" actId="478"/>
        <pc:sldMkLst>
          <pc:docMk/>
          <pc:sldMk cId="0" sldId="332"/>
        </pc:sldMkLst>
        <pc:spChg chg="del">
          <ac:chgData name="Chittaranjan Hens" userId="6fc03958433e8a43" providerId="LiveId" clId="{CCD3CE61-4D88-4013-A37F-A71FC2B550FB}" dt="2023-01-29T00:22:26.521" v="1685" actId="478"/>
          <ac:spMkLst>
            <pc:docMk/>
            <pc:sldMk cId="0" sldId="332"/>
            <ac:spMk id="4" creationId="{2EAC2EFC-1AB5-DCF1-2E15-1EE0DF5855B1}"/>
          </ac:spMkLst>
        </pc:spChg>
        <pc:spChg chg="mod">
          <ac:chgData name="Chittaranjan Hens" userId="6fc03958433e8a43" providerId="LiveId" clId="{CCD3CE61-4D88-4013-A37F-A71FC2B550FB}" dt="2023-01-28T04:22:30.009" v="1465" actId="27636"/>
          <ac:spMkLst>
            <pc:docMk/>
            <pc:sldMk cId="0" sldId="332"/>
            <ac:spMk id="34818" creationId="{994B8D58-A8FF-AE99-F3F9-0255D460B527}"/>
          </ac:spMkLst>
        </pc:spChg>
        <pc:picChg chg="mod">
          <ac:chgData name="Chittaranjan Hens" userId="6fc03958433e8a43" providerId="LiveId" clId="{CCD3CE61-4D88-4013-A37F-A71FC2B550FB}" dt="2023-01-29T00:22:21.405" v="1684" actId="1076"/>
          <ac:picMkLst>
            <pc:docMk/>
            <pc:sldMk cId="0" sldId="332"/>
            <ac:picMk id="2" creationId="{2D4860FC-58E7-FC87-4A79-FBFF5676C812}"/>
          </ac:picMkLst>
        </pc:picChg>
      </pc:sldChg>
      <pc:sldChg chg="delSp modSp add mod">
        <pc:chgData name="Chittaranjan Hens" userId="6fc03958433e8a43" providerId="LiveId" clId="{CCD3CE61-4D88-4013-A37F-A71FC2B550FB}" dt="2023-01-29T00:40:28.634" v="1694"/>
        <pc:sldMkLst>
          <pc:docMk/>
          <pc:sldMk cId="0" sldId="333"/>
        </pc:sldMkLst>
        <pc:spChg chg="del mod">
          <ac:chgData name="Chittaranjan Hens" userId="6fc03958433e8a43" providerId="LiveId" clId="{CCD3CE61-4D88-4013-A37F-A71FC2B550FB}" dt="2023-01-29T00:22:31.534" v="1687" actId="478"/>
          <ac:spMkLst>
            <pc:docMk/>
            <pc:sldMk cId="0" sldId="333"/>
            <ac:spMk id="4" creationId="{78A5AA2F-AC91-29A3-BCAA-8693259D86AB}"/>
          </ac:spMkLst>
        </pc:spChg>
        <pc:spChg chg="mod">
          <ac:chgData name="Chittaranjan Hens" userId="6fc03958433e8a43" providerId="LiveId" clId="{CCD3CE61-4D88-4013-A37F-A71FC2B550FB}" dt="2023-01-29T00:40:28.634" v="1694"/>
          <ac:spMkLst>
            <pc:docMk/>
            <pc:sldMk cId="0" sldId="333"/>
            <ac:spMk id="7" creationId="{59027B3D-3D2B-4E48-4CCD-78AFB098F023}"/>
          </ac:spMkLst>
        </pc:spChg>
      </pc:sldChg>
      <pc:sldChg chg="addSp modSp add mod">
        <pc:chgData name="Chittaranjan Hens" userId="6fc03958433e8a43" providerId="LiveId" clId="{CCD3CE61-4D88-4013-A37F-A71FC2B550FB}" dt="2023-01-29T00:04:04.766" v="1536" actId="1076"/>
        <pc:sldMkLst>
          <pc:docMk/>
          <pc:sldMk cId="0" sldId="334"/>
        </pc:sldMkLst>
        <pc:spChg chg="mod">
          <ac:chgData name="Chittaranjan Hens" userId="6fc03958433e8a43" providerId="LiveId" clId="{CCD3CE61-4D88-4013-A37F-A71FC2B550FB}" dt="2023-01-29T00:03:52.979" v="1535" actId="2711"/>
          <ac:spMkLst>
            <pc:docMk/>
            <pc:sldMk cId="0" sldId="334"/>
            <ac:spMk id="36866" creationId="{77E16A1D-6076-7B9B-D343-36194EC89632}"/>
          </ac:spMkLst>
        </pc:spChg>
        <pc:spChg chg="mod">
          <ac:chgData name="Chittaranjan Hens" userId="6fc03958433e8a43" providerId="LiveId" clId="{CCD3CE61-4D88-4013-A37F-A71FC2B550FB}" dt="2023-01-29T00:03:40.922" v="1534" actId="6549"/>
          <ac:spMkLst>
            <pc:docMk/>
            <pc:sldMk cId="0" sldId="334"/>
            <ac:spMk id="36867" creationId="{8BBD963F-945A-BBBF-6BD8-999C1361F8D9}"/>
          </ac:spMkLst>
        </pc:spChg>
        <pc:spChg chg="mod">
          <ac:chgData name="Chittaranjan Hens" userId="6fc03958433e8a43" providerId="LiveId" clId="{CCD3CE61-4D88-4013-A37F-A71FC2B550FB}" dt="2023-01-29T00:04:04.766" v="1536" actId="1076"/>
          <ac:spMkLst>
            <pc:docMk/>
            <pc:sldMk cId="0" sldId="334"/>
            <ac:spMk id="36869" creationId="{48FBF59C-5753-814D-5845-454360E1AA22}"/>
          </ac:spMkLst>
        </pc:spChg>
        <pc:picChg chg="add mod ord">
          <ac:chgData name="Chittaranjan Hens" userId="6fc03958433e8a43" providerId="LiveId" clId="{CCD3CE61-4D88-4013-A37F-A71FC2B550FB}" dt="2023-01-29T00:03:17.710" v="1527" actId="167"/>
          <ac:picMkLst>
            <pc:docMk/>
            <pc:sldMk cId="0" sldId="334"/>
            <ac:picMk id="2" creationId="{15726116-7B52-E424-6ED1-2CD647F34B9B}"/>
          </ac:picMkLst>
        </pc:picChg>
        <pc:picChg chg="mod">
          <ac:chgData name="Chittaranjan Hens" userId="6fc03958433e8a43" providerId="LiveId" clId="{CCD3CE61-4D88-4013-A37F-A71FC2B550FB}" dt="2023-01-29T00:03:37.615" v="1533" actId="1076"/>
          <ac:picMkLst>
            <pc:docMk/>
            <pc:sldMk cId="0" sldId="334"/>
            <ac:picMk id="36868" creationId="{6C4F80B2-EC80-883C-75C4-ED7A5A058745}"/>
          </ac:picMkLst>
        </pc:picChg>
      </pc:sldChg>
      <pc:sldChg chg="addSp delSp modSp add mod">
        <pc:chgData name="Chittaranjan Hens" userId="6fc03958433e8a43" providerId="LiveId" clId="{CCD3CE61-4D88-4013-A37F-A71FC2B550FB}" dt="2023-01-29T00:16:11.101" v="1668" actId="20577"/>
        <pc:sldMkLst>
          <pc:docMk/>
          <pc:sldMk cId="0" sldId="335"/>
        </pc:sldMkLst>
        <pc:spChg chg="add mod">
          <ac:chgData name="Chittaranjan Hens" userId="6fc03958433e8a43" providerId="LiveId" clId="{CCD3CE61-4D88-4013-A37F-A71FC2B550FB}" dt="2023-01-29T00:16:11.101" v="1668" actId="20577"/>
          <ac:spMkLst>
            <pc:docMk/>
            <pc:sldMk cId="0" sldId="335"/>
            <ac:spMk id="2" creationId="{5279F468-94F8-68EE-5F60-D410BD57BD42}"/>
          </ac:spMkLst>
        </pc:spChg>
        <pc:spChg chg="add del mod">
          <ac:chgData name="Chittaranjan Hens" userId="6fc03958433e8a43" providerId="LiveId" clId="{CCD3CE61-4D88-4013-A37F-A71FC2B550FB}" dt="2023-01-29T00:04:54.853" v="1553" actId="478"/>
          <ac:spMkLst>
            <pc:docMk/>
            <pc:sldMk cId="0" sldId="335"/>
            <ac:spMk id="4" creationId="{C199EB5E-5A1D-D818-6F12-C9AEA36AB378}"/>
          </ac:spMkLst>
        </pc:spChg>
        <pc:spChg chg="del">
          <ac:chgData name="Chittaranjan Hens" userId="6fc03958433e8a43" providerId="LiveId" clId="{CCD3CE61-4D88-4013-A37F-A71FC2B550FB}" dt="2023-01-29T00:04:52.034" v="1551" actId="478"/>
          <ac:spMkLst>
            <pc:docMk/>
            <pc:sldMk cId="0" sldId="335"/>
            <ac:spMk id="38913" creationId="{42CC82C1-13FC-377F-4F2A-516B9EB00A97}"/>
          </ac:spMkLst>
        </pc:spChg>
        <pc:spChg chg="mod">
          <ac:chgData name="Chittaranjan Hens" userId="6fc03958433e8a43" providerId="LiveId" clId="{CCD3CE61-4D88-4013-A37F-A71FC2B550FB}" dt="2023-01-29T00:05:37.936" v="1561" actId="207"/>
          <ac:spMkLst>
            <pc:docMk/>
            <pc:sldMk cId="0" sldId="335"/>
            <ac:spMk id="38914" creationId="{2AD13D00-7278-E675-0F1D-42371F38FDD5}"/>
          </ac:spMkLst>
        </pc:spChg>
        <pc:picChg chg="add mod ord">
          <ac:chgData name="Chittaranjan Hens" userId="6fc03958433e8a43" providerId="LiveId" clId="{CCD3CE61-4D88-4013-A37F-A71FC2B550FB}" dt="2023-01-29T00:05:32.068" v="1560" actId="167"/>
          <ac:picMkLst>
            <pc:docMk/>
            <pc:sldMk cId="0" sldId="335"/>
            <ac:picMk id="5" creationId="{31F3C7CF-7A25-AFED-A8A0-08682C154F43}"/>
          </ac:picMkLst>
        </pc:picChg>
      </pc:sldChg>
      <pc:sldChg chg="addSp delSp modSp add mod">
        <pc:chgData name="Chittaranjan Hens" userId="6fc03958433e8a43" providerId="LiveId" clId="{CCD3CE61-4D88-4013-A37F-A71FC2B550FB}" dt="2023-01-29T00:04:34.657" v="1542"/>
        <pc:sldMkLst>
          <pc:docMk/>
          <pc:sldMk cId="0" sldId="336"/>
        </pc:sldMkLst>
        <pc:spChg chg="add mod">
          <ac:chgData name="Chittaranjan Hens" userId="6fc03958433e8a43" providerId="LiveId" clId="{CCD3CE61-4D88-4013-A37F-A71FC2B550FB}" dt="2023-01-29T00:04:33.546" v="1541" actId="478"/>
          <ac:spMkLst>
            <pc:docMk/>
            <pc:sldMk cId="0" sldId="336"/>
            <ac:spMk id="4" creationId="{C8693E1C-1D56-B1F2-C0E6-AA4A335936D0}"/>
          </ac:spMkLst>
        </pc:spChg>
        <pc:spChg chg="add mod">
          <ac:chgData name="Chittaranjan Hens" userId="6fc03958433e8a43" providerId="LiveId" clId="{CCD3CE61-4D88-4013-A37F-A71FC2B550FB}" dt="2023-01-29T00:04:34.657" v="1542"/>
          <ac:spMkLst>
            <pc:docMk/>
            <pc:sldMk cId="0" sldId="336"/>
            <ac:spMk id="5" creationId="{242C0F0E-B1E3-3003-C72F-787C322610B4}"/>
          </ac:spMkLst>
        </pc:spChg>
        <pc:spChg chg="del">
          <ac:chgData name="Chittaranjan Hens" userId="6fc03958433e8a43" providerId="LiveId" clId="{CCD3CE61-4D88-4013-A37F-A71FC2B550FB}" dt="2023-01-29T00:04:33.546" v="1541" actId="478"/>
          <ac:spMkLst>
            <pc:docMk/>
            <pc:sldMk cId="0" sldId="336"/>
            <ac:spMk id="37889" creationId="{EACB440D-D803-20B7-00D6-11C30B8B6636}"/>
          </ac:spMkLst>
        </pc:spChg>
        <pc:spChg chg="mod">
          <ac:chgData name="Chittaranjan Hens" userId="6fc03958433e8a43" providerId="LiveId" clId="{CCD3CE61-4D88-4013-A37F-A71FC2B550FB}" dt="2023-01-29T00:04:19.727" v="1539" actId="207"/>
          <ac:spMkLst>
            <pc:docMk/>
            <pc:sldMk cId="0" sldId="336"/>
            <ac:spMk id="37890" creationId="{1E12C7DD-17FC-8484-EEB3-462F23BC8FE4}"/>
          </ac:spMkLst>
        </pc:spChg>
        <pc:picChg chg="add mod ord">
          <ac:chgData name="Chittaranjan Hens" userId="6fc03958433e8a43" providerId="LiveId" clId="{CCD3CE61-4D88-4013-A37F-A71FC2B550FB}" dt="2023-01-29T00:04:13.011" v="1538" actId="167"/>
          <ac:picMkLst>
            <pc:docMk/>
            <pc:sldMk cId="0" sldId="336"/>
            <ac:picMk id="2" creationId="{6A256ADB-6014-B73B-945B-62A8F431E832}"/>
          </ac:picMkLst>
        </pc:picChg>
        <pc:picChg chg="mod">
          <ac:chgData name="Chittaranjan Hens" userId="6fc03958433e8a43" providerId="LiveId" clId="{CCD3CE61-4D88-4013-A37F-A71FC2B550FB}" dt="2023-01-29T00:04:23.457" v="1540" actId="1076"/>
          <ac:picMkLst>
            <pc:docMk/>
            <pc:sldMk cId="0" sldId="336"/>
            <ac:picMk id="37892" creationId="{919B05F3-1496-3BD8-2D56-6E81F6FDDC15}"/>
          </ac:picMkLst>
        </pc:picChg>
      </pc:sldChg>
      <pc:sldChg chg="addSp delSp modSp add mod">
        <pc:chgData name="Chittaranjan Hens" userId="6fc03958433e8a43" providerId="LiveId" clId="{CCD3CE61-4D88-4013-A37F-A71FC2B550FB}" dt="2023-01-29T00:16:16.763" v="1669" actId="20577"/>
        <pc:sldMkLst>
          <pc:docMk/>
          <pc:sldMk cId="0" sldId="337"/>
        </pc:sldMkLst>
        <pc:spChg chg="add del mod">
          <ac:chgData name="Chittaranjan Hens" userId="6fc03958433e8a43" providerId="LiveId" clId="{CCD3CE61-4D88-4013-A37F-A71FC2B550FB}" dt="2023-01-29T00:05:14.131" v="1558" actId="478"/>
          <ac:spMkLst>
            <pc:docMk/>
            <pc:sldMk cId="0" sldId="337"/>
            <ac:spMk id="3" creationId="{371B9863-2E14-94CD-4959-B0396C41AB44}"/>
          </ac:spMkLst>
        </pc:spChg>
        <pc:spChg chg="add mod">
          <ac:chgData name="Chittaranjan Hens" userId="6fc03958433e8a43" providerId="LiveId" clId="{CCD3CE61-4D88-4013-A37F-A71FC2B550FB}" dt="2023-01-29T00:16:16.763" v="1669" actId="20577"/>
          <ac:spMkLst>
            <pc:docMk/>
            <pc:sldMk cId="0" sldId="337"/>
            <ac:spMk id="4" creationId="{F5053734-579C-17B8-A66A-1837F59FAEA9}"/>
          </ac:spMkLst>
        </pc:spChg>
        <pc:spChg chg="del">
          <ac:chgData name="Chittaranjan Hens" userId="6fc03958433e8a43" providerId="LiveId" clId="{CCD3CE61-4D88-4013-A37F-A71FC2B550FB}" dt="2023-01-29T00:05:10.805" v="1556" actId="478"/>
          <ac:spMkLst>
            <pc:docMk/>
            <pc:sldMk cId="0" sldId="337"/>
            <ac:spMk id="39937" creationId="{30770969-5AAA-967D-F947-E9A94568A672}"/>
          </ac:spMkLst>
        </pc:spChg>
        <pc:spChg chg="mod">
          <ac:chgData name="Chittaranjan Hens" userId="6fc03958433e8a43" providerId="LiveId" clId="{CCD3CE61-4D88-4013-A37F-A71FC2B550FB}" dt="2023-01-29T00:14:51.254" v="1663" actId="27636"/>
          <ac:spMkLst>
            <pc:docMk/>
            <pc:sldMk cId="0" sldId="337"/>
            <ac:spMk id="39938" creationId="{C4AE2303-08EB-82CE-2FDA-419A0BE7A21C}"/>
          </ac:spMkLst>
        </pc:spChg>
        <pc:spChg chg="del">
          <ac:chgData name="Chittaranjan Hens" userId="6fc03958433e8a43" providerId="LiveId" clId="{CCD3CE61-4D88-4013-A37F-A71FC2B550FB}" dt="2023-01-29T00:14:39.229" v="1661" actId="478"/>
          <ac:spMkLst>
            <pc:docMk/>
            <pc:sldMk cId="0" sldId="337"/>
            <ac:spMk id="39939" creationId="{58A6336C-50B5-C34A-51CB-2E5729033306}"/>
          </ac:spMkLst>
        </pc:spChg>
        <pc:graphicFrameChg chg="mod">
          <ac:chgData name="Chittaranjan Hens" userId="6fc03958433e8a43" providerId="LiveId" clId="{CCD3CE61-4D88-4013-A37F-A71FC2B550FB}" dt="2023-01-29T00:14:54.514" v="1664" actId="1076"/>
          <ac:graphicFrameMkLst>
            <pc:docMk/>
            <pc:sldMk cId="0" sldId="337"/>
            <ac:graphicFrameMk id="39940" creationId="{F17084AB-AE58-7EB3-6645-B73EB422A3C5}"/>
          </ac:graphicFrameMkLst>
        </pc:graphicFrameChg>
        <pc:picChg chg="add mod ord">
          <ac:chgData name="Chittaranjan Hens" userId="6fc03958433e8a43" providerId="LiveId" clId="{CCD3CE61-4D88-4013-A37F-A71FC2B550FB}" dt="2023-01-29T00:05:44.161" v="1563" actId="167"/>
          <ac:picMkLst>
            <pc:docMk/>
            <pc:sldMk cId="0" sldId="337"/>
            <ac:picMk id="5" creationId="{68FA6224-1C6E-7BD6-BDD7-5847CC91F41A}"/>
          </ac:picMkLst>
        </pc:picChg>
      </pc:sldChg>
      <pc:sldChg chg="addSp delSp modSp add mod">
        <pc:chgData name="Chittaranjan Hens" userId="6fc03958433e8a43" providerId="LiveId" clId="{CCD3CE61-4D88-4013-A37F-A71FC2B550FB}" dt="2023-01-29T00:16:20.849" v="1670" actId="20577"/>
        <pc:sldMkLst>
          <pc:docMk/>
          <pc:sldMk cId="0" sldId="338"/>
        </pc:sldMkLst>
        <pc:spChg chg="add del mod">
          <ac:chgData name="Chittaranjan Hens" userId="6fc03958433e8a43" providerId="LiveId" clId="{CCD3CE61-4D88-4013-A37F-A71FC2B550FB}" dt="2023-01-29T00:07:12.472" v="1578" actId="478"/>
          <ac:spMkLst>
            <pc:docMk/>
            <pc:sldMk cId="0" sldId="338"/>
            <ac:spMk id="4" creationId="{D430088B-E03B-002C-4347-C13E774D9770}"/>
          </ac:spMkLst>
        </pc:spChg>
        <pc:spChg chg="add mod">
          <ac:chgData name="Chittaranjan Hens" userId="6fc03958433e8a43" providerId="LiveId" clId="{CCD3CE61-4D88-4013-A37F-A71FC2B550FB}" dt="2023-01-29T00:16:20.849" v="1670" actId="20577"/>
          <ac:spMkLst>
            <pc:docMk/>
            <pc:sldMk cId="0" sldId="338"/>
            <ac:spMk id="5" creationId="{722FC464-95BF-AE1F-DBA0-CAC353333FC7}"/>
          </ac:spMkLst>
        </pc:spChg>
        <pc:spChg chg="del">
          <ac:chgData name="Chittaranjan Hens" userId="6fc03958433e8a43" providerId="LiveId" clId="{CCD3CE61-4D88-4013-A37F-A71FC2B550FB}" dt="2023-01-29T00:07:09.514" v="1577" actId="478"/>
          <ac:spMkLst>
            <pc:docMk/>
            <pc:sldMk cId="0" sldId="338"/>
            <ac:spMk id="40961" creationId="{34BD83EE-F240-0CD9-CE68-D56B53A99A88}"/>
          </ac:spMkLst>
        </pc:spChg>
        <pc:spChg chg="mod">
          <ac:chgData name="Chittaranjan Hens" userId="6fc03958433e8a43" providerId="LiveId" clId="{CCD3CE61-4D88-4013-A37F-A71FC2B550FB}" dt="2023-01-29T00:15:45.192" v="1667"/>
          <ac:spMkLst>
            <pc:docMk/>
            <pc:sldMk cId="0" sldId="338"/>
            <ac:spMk id="40962" creationId="{C15F33B7-3CD0-C978-1496-294C9AE5DF4B}"/>
          </ac:spMkLst>
        </pc:spChg>
        <pc:spChg chg="del">
          <ac:chgData name="Chittaranjan Hens" userId="6fc03958433e8a43" providerId="LiveId" clId="{CCD3CE61-4D88-4013-A37F-A71FC2B550FB}" dt="2023-01-29T00:07:31.313" v="1581" actId="478"/>
          <ac:spMkLst>
            <pc:docMk/>
            <pc:sldMk cId="0" sldId="338"/>
            <ac:spMk id="40963" creationId="{4F6BB223-020A-49CC-1B1A-E92175EE6F26}"/>
          </ac:spMkLst>
        </pc:spChg>
        <pc:graphicFrameChg chg="mod">
          <ac:chgData name="Chittaranjan Hens" userId="6fc03958433e8a43" providerId="LiveId" clId="{CCD3CE61-4D88-4013-A37F-A71FC2B550FB}" dt="2023-01-29T00:05:58.476" v="1567" actId="1076"/>
          <ac:graphicFrameMkLst>
            <pc:docMk/>
            <pc:sldMk cId="0" sldId="338"/>
            <ac:graphicFrameMk id="40964" creationId="{BF36BCAF-7014-69A3-AF81-57B964B0C9FC}"/>
          </ac:graphicFrameMkLst>
        </pc:graphicFrameChg>
        <pc:picChg chg="add mod ord">
          <ac:chgData name="Chittaranjan Hens" userId="6fc03958433e8a43" providerId="LiveId" clId="{CCD3CE61-4D88-4013-A37F-A71FC2B550FB}" dt="2023-01-29T00:05:57.207" v="1566" actId="167"/>
          <ac:picMkLst>
            <pc:docMk/>
            <pc:sldMk cId="0" sldId="338"/>
            <ac:picMk id="2" creationId="{BACCAA5A-6701-4928-AA2F-59E7E293FD06}"/>
          </ac:picMkLst>
        </pc:picChg>
      </pc:sldChg>
      <pc:sldChg chg="addSp modSp add mod">
        <pc:chgData name="Chittaranjan Hens" userId="6fc03958433e8a43" providerId="LiveId" clId="{CCD3CE61-4D88-4013-A37F-A71FC2B550FB}" dt="2023-01-29T00:16:25.363" v="1671" actId="20577"/>
        <pc:sldMkLst>
          <pc:docMk/>
          <pc:sldMk cId="0" sldId="339"/>
        </pc:sldMkLst>
        <pc:spChg chg="add mod">
          <ac:chgData name="Chittaranjan Hens" userId="6fc03958433e8a43" providerId="LiveId" clId="{CCD3CE61-4D88-4013-A37F-A71FC2B550FB}" dt="2023-01-29T00:16:25.363" v="1671" actId="20577"/>
          <ac:spMkLst>
            <pc:docMk/>
            <pc:sldMk cId="0" sldId="339"/>
            <ac:spMk id="2" creationId="{C51FB86F-D451-BD83-B899-0A1A74AF877E}"/>
          </ac:spMkLst>
        </pc:spChg>
        <pc:spChg chg="mod">
          <ac:chgData name="Chittaranjan Hens" userId="6fc03958433e8a43" providerId="LiveId" clId="{CCD3CE61-4D88-4013-A37F-A71FC2B550FB}" dt="2023-01-29T00:07:50.722" v="1585" actId="1076"/>
          <ac:spMkLst>
            <pc:docMk/>
            <pc:sldMk cId="0" sldId="339"/>
            <ac:spMk id="41986" creationId="{E91DC2F7-42F3-4306-FD90-E447543E0D59}"/>
          </ac:spMkLst>
        </pc:spChg>
        <pc:spChg chg="mod">
          <ac:chgData name="Chittaranjan Hens" userId="6fc03958433e8a43" providerId="LiveId" clId="{CCD3CE61-4D88-4013-A37F-A71FC2B550FB}" dt="2023-01-29T00:08:10.419" v="1592" actId="1076"/>
          <ac:spMkLst>
            <pc:docMk/>
            <pc:sldMk cId="0" sldId="339"/>
            <ac:spMk id="41989" creationId="{15D89549-533F-493D-00E9-91222A797BBB}"/>
          </ac:spMkLst>
        </pc:spChg>
        <pc:graphicFrameChg chg="mod">
          <ac:chgData name="Chittaranjan Hens" userId="6fc03958433e8a43" providerId="LiveId" clId="{CCD3CE61-4D88-4013-A37F-A71FC2B550FB}" dt="2023-01-29T00:08:06.799" v="1591" actId="1076"/>
          <ac:graphicFrameMkLst>
            <pc:docMk/>
            <pc:sldMk cId="0" sldId="339"/>
            <ac:graphicFrameMk id="41988" creationId="{41FEC74D-25C8-7F0C-1C28-AB789C08A0BB}"/>
          </ac:graphicFrameMkLst>
        </pc:graphicFrameChg>
        <pc:graphicFrameChg chg="mod">
          <ac:chgData name="Chittaranjan Hens" userId="6fc03958433e8a43" providerId="LiveId" clId="{CCD3CE61-4D88-4013-A37F-A71FC2B550FB}" dt="2023-01-29T00:08:03.983" v="1590" actId="1076"/>
          <ac:graphicFrameMkLst>
            <pc:docMk/>
            <pc:sldMk cId="0" sldId="339"/>
            <ac:graphicFrameMk id="41991" creationId="{DECD0790-97B1-3F78-7205-2E1F338255B0}"/>
          </ac:graphicFrameMkLst>
        </pc:graphicFrameChg>
        <pc:graphicFrameChg chg="mod">
          <ac:chgData name="Chittaranjan Hens" userId="6fc03958433e8a43" providerId="LiveId" clId="{CCD3CE61-4D88-4013-A37F-A71FC2B550FB}" dt="2023-01-29T00:08:00.974" v="1589" actId="207"/>
          <ac:graphicFrameMkLst>
            <pc:docMk/>
            <pc:sldMk cId="0" sldId="339"/>
            <ac:graphicFrameMk id="41992" creationId="{B25490F5-10B2-4534-5DF9-DD21ED96E52A}"/>
          </ac:graphicFrameMkLst>
        </pc:graphicFrameChg>
        <pc:picChg chg="add mod ord">
          <ac:chgData name="Chittaranjan Hens" userId="6fc03958433e8a43" providerId="LiveId" clId="{CCD3CE61-4D88-4013-A37F-A71FC2B550FB}" dt="2023-01-29T00:07:38.210" v="1583" actId="167"/>
          <ac:picMkLst>
            <pc:docMk/>
            <pc:sldMk cId="0" sldId="339"/>
            <ac:picMk id="3" creationId="{7A9E2212-7FED-70E6-3098-A2E57B15091D}"/>
          </ac:picMkLst>
        </pc:picChg>
      </pc:sldChg>
      <pc:sldChg chg="addSp delSp modSp add mod">
        <pc:chgData name="Chittaranjan Hens" userId="6fc03958433e8a43" providerId="LiveId" clId="{CCD3CE61-4D88-4013-A37F-A71FC2B550FB}" dt="2023-01-29T00:16:31.045" v="1672" actId="20577"/>
        <pc:sldMkLst>
          <pc:docMk/>
          <pc:sldMk cId="0" sldId="340"/>
        </pc:sldMkLst>
        <pc:spChg chg="add mod">
          <ac:chgData name="Chittaranjan Hens" userId="6fc03958433e8a43" providerId="LiveId" clId="{CCD3CE61-4D88-4013-A37F-A71FC2B550FB}" dt="2023-01-29T00:09:13.579" v="1603" actId="478"/>
          <ac:spMkLst>
            <pc:docMk/>
            <pc:sldMk cId="0" sldId="340"/>
            <ac:spMk id="4" creationId="{B9179E11-528D-77B8-C07A-BB7E2D5C110F}"/>
          </ac:spMkLst>
        </pc:spChg>
        <pc:spChg chg="add mod">
          <ac:chgData name="Chittaranjan Hens" userId="6fc03958433e8a43" providerId="LiveId" clId="{CCD3CE61-4D88-4013-A37F-A71FC2B550FB}" dt="2023-01-29T00:16:31.045" v="1672" actId="20577"/>
          <ac:spMkLst>
            <pc:docMk/>
            <pc:sldMk cId="0" sldId="340"/>
            <ac:spMk id="5" creationId="{A7657647-9F46-4F3B-72C1-5FEF0E787D35}"/>
          </ac:spMkLst>
        </pc:spChg>
        <pc:spChg chg="del">
          <ac:chgData name="Chittaranjan Hens" userId="6fc03958433e8a43" providerId="LiveId" clId="{CCD3CE61-4D88-4013-A37F-A71FC2B550FB}" dt="2023-01-29T00:09:13.579" v="1603" actId="478"/>
          <ac:spMkLst>
            <pc:docMk/>
            <pc:sldMk cId="0" sldId="340"/>
            <ac:spMk id="44033" creationId="{1896B808-D5E1-A09A-8DC0-9DCD83A86E2E}"/>
          </ac:spMkLst>
        </pc:spChg>
        <pc:spChg chg="mod">
          <ac:chgData name="Chittaranjan Hens" userId="6fc03958433e8a43" providerId="LiveId" clId="{CCD3CE61-4D88-4013-A37F-A71FC2B550FB}" dt="2023-01-29T00:08:35.356" v="1595" actId="207"/>
          <ac:spMkLst>
            <pc:docMk/>
            <pc:sldMk cId="0" sldId="340"/>
            <ac:spMk id="44034" creationId="{C16839D5-264E-DFE5-F526-60A83DFD4B64}"/>
          </ac:spMkLst>
        </pc:spChg>
        <pc:picChg chg="add mod ord">
          <ac:chgData name="Chittaranjan Hens" userId="6fc03958433e8a43" providerId="LiveId" clId="{CCD3CE61-4D88-4013-A37F-A71FC2B550FB}" dt="2023-01-29T00:08:30.352" v="1594" actId="167"/>
          <ac:picMkLst>
            <pc:docMk/>
            <pc:sldMk cId="0" sldId="340"/>
            <ac:picMk id="2" creationId="{F567C24F-FD1C-8A0F-5496-EA2D77856A6B}"/>
          </ac:picMkLst>
        </pc:picChg>
      </pc:sldChg>
      <pc:sldChg chg="addSp delSp modSp add mod">
        <pc:chgData name="Chittaranjan Hens" userId="6fc03958433e8a43" providerId="LiveId" clId="{CCD3CE61-4D88-4013-A37F-A71FC2B550FB}" dt="2023-01-29T00:16:35.294" v="1673" actId="20577"/>
        <pc:sldMkLst>
          <pc:docMk/>
          <pc:sldMk cId="0" sldId="341"/>
        </pc:sldMkLst>
        <pc:spChg chg="add mod">
          <ac:chgData name="Chittaranjan Hens" userId="6fc03958433e8a43" providerId="LiveId" clId="{CCD3CE61-4D88-4013-A37F-A71FC2B550FB}" dt="2023-01-29T00:09:19.329" v="1605" actId="478"/>
          <ac:spMkLst>
            <pc:docMk/>
            <pc:sldMk cId="0" sldId="341"/>
            <ac:spMk id="4" creationId="{0F7DC5AD-CD57-7DF4-4571-C7C85E06213D}"/>
          </ac:spMkLst>
        </pc:spChg>
        <pc:spChg chg="add mod">
          <ac:chgData name="Chittaranjan Hens" userId="6fc03958433e8a43" providerId="LiveId" clId="{CCD3CE61-4D88-4013-A37F-A71FC2B550FB}" dt="2023-01-29T00:16:35.294" v="1673" actId="20577"/>
          <ac:spMkLst>
            <pc:docMk/>
            <pc:sldMk cId="0" sldId="341"/>
            <ac:spMk id="5" creationId="{3F2FF03B-7308-D9D0-8C8E-A97CB6591265}"/>
          </ac:spMkLst>
        </pc:spChg>
        <pc:spChg chg="del">
          <ac:chgData name="Chittaranjan Hens" userId="6fc03958433e8a43" providerId="LiveId" clId="{CCD3CE61-4D88-4013-A37F-A71FC2B550FB}" dt="2023-01-29T00:09:19.329" v="1605" actId="478"/>
          <ac:spMkLst>
            <pc:docMk/>
            <pc:sldMk cId="0" sldId="341"/>
            <ac:spMk id="45057" creationId="{24185135-355C-22B3-94C5-263662F80AF1}"/>
          </ac:spMkLst>
        </pc:spChg>
        <pc:spChg chg="mod">
          <ac:chgData name="Chittaranjan Hens" userId="6fc03958433e8a43" providerId="LiveId" clId="{CCD3CE61-4D88-4013-A37F-A71FC2B550FB}" dt="2023-01-29T00:08:58.579" v="1600" actId="1076"/>
          <ac:spMkLst>
            <pc:docMk/>
            <pc:sldMk cId="0" sldId="341"/>
            <ac:spMk id="45058" creationId="{2155D71D-79C5-1961-10FF-AFF4E367F19C}"/>
          </ac:spMkLst>
        </pc:spChg>
        <pc:picChg chg="add mod ord">
          <ac:chgData name="Chittaranjan Hens" userId="6fc03958433e8a43" providerId="LiveId" clId="{CCD3CE61-4D88-4013-A37F-A71FC2B550FB}" dt="2023-01-29T00:08:44.272" v="1597" actId="167"/>
          <ac:picMkLst>
            <pc:docMk/>
            <pc:sldMk cId="0" sldId="341"/>
            <ac:picMk id="2" creationId="{A0296470-9A58-A6B8-19B2-F0C68625DEA4}"/>
          </ac:picMkLst>
        </pc:picChg>
        <pc:picChg chg="mod">
          <ac:chgData name="Chittaranjan Hens" userId="6fc03958433e8a43" providerId="LiveId" clId="{CCD3CE61-4D88-4013-A37F-A71FC2B550FB}" dt="2023-01-29T00:09:01.167" v="1601" actId="1076"/>
          <ac:picMkLst>
            <pc:docMk/>
            <pc:sldMk cId="0" sldId="341"/>
            <ac:picMk id="45060" creationId="{2A3187E0-E423-7101-77A5-F6C47A12C5ED}"/>
          </ac:picMkLst>
        </pc:picChg>
        <pc:picChg chg="mod">
          <ac:chgData name="Chittaranjan Hens" userId="6fc03958433e8a43" providerId="LiveId" clId="{CCD3CE61-4D88-4013-A37F-A71FC2B550FB}" dt="2023-01-29T00:09:03.937" v="1602" actId="1076"/>
          <ac:picMkLst>
            <pc:docMk/>
            <pc:sldMk cId="0" sldId="341"/>
            <ac:picMk id="45061" creationId="{1D5342B3-FA84-0DB8-5D69-2C3DBE94866B}"/>
          </ac:picMkLst>
        </pc:picChg>
      </pc:sldChg>
      <pc:sldChg chg="addSp delSp modSp add mod">
        <pc:chgData name="Chittaranjan Hens" userId="6fc03958433e8a43" providerId="LiveId" clId="{CCD3CE61-4D88-4013-A37F-A71FC2B550FB}" dt="2023-01-29T00:16:40.990" v="1674" actId="20577"/>
        <pc:sldMkLst>
          <pc:docMk/>
          <pc:sldMk cId="0" sldId="342"/>
        </pc:sldMkLst>
        <pc:spChg chg="add mod">
          <ac:chgData name="Chittaranjan Hens" userId="6fc03958433e8a43" providerId="LiveId" clId="{CCD3CE61-4D88-4013-A37F-A71FC2B550FB}" dt="2023-01-29T00:09:24.708" v="1607" actId="478"/>
          <ac:spMkLst>
            <pc:docMk/>
            <pc:sldMk cId="0" sldId="342"/>
            <ac:spMk id="3" creationId="{72B2CFA2-C5BB-4C75-CF7B-3CC4FD0B71BB}"/>
          </ac:spMkLst>
        </pc:spChg>
        <pc:spChg chg="add mod">
          <ac:chgData name="Chittaranjan Hens" userId="6fc03958433e8a43" providerId="LiveId" clId="{CCD3CE61-4D88-4013-A37F-A71FC2B550FB}" dt="2023-01-29T00:16:40.990" v="1674" actId="20577"/>
          <ac:spMkLst>
            <pc:docMk/>
            <pc:sldMk cId="0" sldId="342"/>
            <ac:spMk id="4" creationId="{A8D02EB2-3370-1B04-5B2B-2CD23ADEB6B5}"/>
          </ac:spMkLst>
        </pc:spChg>
        <pc:spChg chg="del">
          <ac:chgData name="Chittaranjan Hens" userId="6fc03958433e8a43" providerId="LiveId" clId="{CCD3CE61-4D88-4013-A37F-A71FC2B550FB}" dt="2023-01-29T00:09:24.708" v="1607" actId="478"/>
          <ac:spMkLst>
            <pc:docMk/>
            <pc:sldMk cId="0" sldId="342"/>
            <ac:spMk id="46081" creationId="{9ABE40BE-D9CF-1B1A-A90A-86A3B098A814}"/>
          </ac:spMkLst>
        </pc:spChg>
        <pc:spChg chg="mod">
          <ac:chgData name="Chittaranjan Hens" userId="6fc03958433e8a43" providerId="LiveId" clId="{CCD3CE61-4D88-4013-A37F-A71FC2B550FB}" dt="2023-01-29T00:09:38.845" v="1611" actId="207"/>
          <ac:spMkLst>
            <pc:docMk/>
            <pc:sldMk cId="0" sldId="342"/>
            <ac:spMk id="46082" creationId="{BE700544-466B-BBAB-56B4-68D54169DB90}"/>
          </ac:spMkLst>
        </pc:spChg>
        <pc:spChg chg="del">
          <ac:chgData name="Chittaranjan Hens" userId="6fc03958433e8a43" providerId="LiveId" clId="{CCD3CE61-4D88-4013-A37F-A71FC2B550FB}" dt="2023-01-29T00:09:47.613" v="1613" actId="478"/>
          <ac:spMkLst>
            <pc:docMk/>
            <pc:sldMk cId="0" sldId="342"/>
            <ac:spMk id="46083" creationId="{EFD610BF-1423-5B71-020A-BF53A6841404}"/>
          </ac:spMkLst>
        </pc:spChg>
        <pc:graphicFrameChg chg="mod">
          <ac:chgData name="Chittaranjan Hens" userId="6fc03958433e8a43" providerId="LiveId" clId="{CCD3CE61-4D88-4013-A37F-A71FC2B550FB}" dt="2023-01-29T00:09:43.627" v="1612" actId="1076"/>
          <ac:graphicFrameMkLst>
            <pc:docMk/>
            <pc:sldMk cId="0" sldId="342"/>
            <ac:graphicFrameMk id="46085" creationId="{82BE9B24-873A-7B9B-36B0-828D9755EA18}"/>
          </ac:graphicFrameMkLst>
        </pc:graphicFrameChg>
        <pc:picChg chg="add mod ord">
          <ac:chgData name="Chittaranjan Hens" userId="6fc03958433e8a43" providerId="LiveId" clId="{CCD3CE61-4D88-4013-A37F-A71FC2B550FB}" dt="2023-01-29T00:09:34.790" v="1610" actId="167"/>
          <ac:picMkLst>
            <pc:docMk/>
            <pc:sldMk cId="0" sldId="342"/>
            <ac:picMk id="5" creationId="{56E79CB5-5979-F34C-92D4-20499E0A5513}"/>
          </ac:picMkLst>
        </pc:picChg>
      </pc:sldChg>
      <pc:sldChg chg="addSp delSp modSp add mod">
        <pc:chgData name="Chittaranjan Hens" userId="6fc03958433e8a43" providerId="LiveId" clId="{CCD3CE61-4D88-4013-A37F-A71FC2B550FB}" dt="2023-01-29T00:16:46.347" v="1675" actId="20577"/>
        <pc:sldMkLst>
          <pc:docMk/>
          <pc:sldMk cId="0" sldId="343"/>
        </pc:sldMkLst>
        <pc:spChg chg="add mod">
          <ac:chgData name="Chittaranjan Hens" userId="6fc03958433e8a43" providerId="LiveId" clId="{CCD3CE61-4D88-4013-A37F-A71FC2B550FB}" dt="2023-01-29T00:10:14.564" v="1617" actId="478"/>
          <ac:spMkLst>
            <pc:docMk/>
            <pc:sldMk cId="0" sldId="343"/>
            <ac:spMk id="4" creationId="{2554A2A0-C46D-FBDF-74C8-948E7DDCC26E}"/>
          </ac:spMkLst>
        </pc:spChg>
        <pc:spChg chg="add mod">
          <ac:chgData name="Chittaranjan Hens" userId="6fc03958433e8a43" providerId="LiveId" clId="{CCD3CE61-4D88-4013-A37F-A71FC2B550FB}" dt="2023-01-29T00:16:46.347" v="1675" actId="20577"/>
          <ac:spMkLst>
            <pc:docMk/>
            <pc:sldMk cId="0" sldId="343"/>
            <ac:spMk id="5" creationId="{C89A00BD-D385-0553-4A8F-5771C792248E}"/>
          </ac:spMkLst>
        </pc:spChg>
        <pc:spChg chg="del">
          <ac:chgData name="Chittaranjan Hens" userId="6fc03958433e8a43" providerId="LiveId" clId="{CCD3CE61-4D88-4013-A37F-A71FC2B550FB}" dt="2023-01-29T00:10:14.564" v="1617" actId="478"/>
          <ac:spMkLst>
            <pc:docMk/>
            <pc:sldMk cId="0" sldId="343"/>
            <ac:spMk id="47105" creationId="{3ADF794F-F9B7-695E-F5C3-52264BB8DAB6}"/>
          </ac:spMkLst>
        </pc:spChg>
        <pc:spChg chg="mod">
          <ac:chgData name="Chittaranjan Hens" userId="6fc03958433e8a43" providerId="LiveId" clId="{CCD3CE61-4D88-4013-A37F-A71FC2B550FB}" dt="2023-01-29T00:10:59.602" v="1629" actId="207"/>
          <ac:spMkLst>
            <pc:docMk/>
            <pc:sldMk cId="0" sldId="343"/>
            <ac:spMk id="47106" creationId="{0DB30949-D943-F84C-3B98-84A1BE08E71A}"/>
          </ac:spMkLst>
        </pc:spChg>
        <pc:picChg chg="add mod ord">
          <ac:chgData name="Chittaranjan Hens" userId="6fc03958433e8a43" providerId="LiveId" clId="{CCD3CE61-4D88-4013-A37F-A71FC2B550FB}" dt="2023-01-29T00:10:05.033" v="1616" actId="207"/>
          <ac:picMkLst>
            <pc:docMk/>
            <pc:sldMk cId="0" sldId="343"/>
            <ac:picMk id="2" creationId="{FE820819-CEE8-3EF8-3B5B-38EC30F47807}"/>
          </ac:picMkLst>
        </pc:picChg>
        <pc:picChg chg="mod">
          <ac:chgData name="Chittaranjan Hens" userId="6fc03958433e8a43" providerId="LiveId" clId="{CCD3CE61-4D88-4013-A37F-A71FC2B550FB}" dt="2023-01-29T00:11:02.260" v="1630" actId="1076"/>
          <ac:picMkLst>
            <pc:docMk/>
            <pc:sldMk cId="0" sldId="343"/>
            <ac:picMk id="47108" creationId="{F21367EC-7296-122E-6C99-7D51CD66AC1B}"/>
          </ac:picMkLst>
        </pc:picChg>
      </pc:sldChg>
      <pc:sldChg chg="addSp delSp modSp add mod">
        <pc:chgData name="Chittaranjan Hens" userId="6fc03958433e8a43" providerId="LiveId" clId="{CCD3CE61-4D88-4013-A37F-A71FC2B550FB}" dt="2023-01-29T00:16:52.832" v="1676" actId="20577"/>
        <pc:sldMkLst>
          <pc:docMk/>
          <pc:sldMk cId="0" sldId="344"/>
        </pc:sldMkLst>
        <pc:spChg chg="add mod">
          <ac:chgData name="Chittaranjan Hens" userId="6fc03958433e8a43" providerId="LiveId" clId="{CCD3CE61-4D88-4013-A37F-A71FC2B550FB}" dt="2023-01-29T00:10:19.931" v="1619" actId="478"/>
          <ac:spMkLst>
            <pc:docMk/>
            <pc:sldMk cId="0" sldId="344"/>
            <ac:spMk id="3" creationId="{CA1B014F-2F5C-3B57-0CFA-2D28C59F17DC}"/>
          </ac:spMkLst>
        </pc:spChg>
        <pc:spChg chg="add mod">
          <ac:chgData name="Chittaranjan Hens" userId="6fc03958433e8a43" providerId="LiveId" clId="{CCD3CE61-4D88-4013-A37F-A71FC2B550FB}" dt="2023-01-29T00:16:52.832" v="1676" actId="20577"/>
          <ac:spMkLst>
            <pc:docMk/>
            <pc:sldMk cId="0" sldId="344"/>
            <ac:spMk id="4" creationId="{C1F2DECC-A6C8-60B6-9AC7-75C23323B48A}"/>
          </ac:spMkLst>
        </pc:spChg>
        <pc:spChg chg="del">
          <ac:chgData name="Chittaranjan Hens" userId="6fc03958433e8a43" providerId="LiveId" clId="{CCD3CE61-4D88-4013-A37F-A71FC2B550FB}" dt="2023-01-29T00:10:19.931" v="1619" actId="478"/>
          <ac:spMkLst>
            <pc:docMk/>
            <pc:sldMk cId="0" sldId="344"/>
            <ac:spMk id="48129" creationId="{073233FC-3CC8-8579-5FD3-3C2E950B4AA9}"/>
          </ac:spMkLst>
        </pc:spChg>
        <pc:spChg chg="mod">
          <ac:chgData name="Chittaranjan Hens" userId="6fc03958433e8a43" providerId="LiveId" clId="{CCD3CE61-4D88-4013-A37F-A71FC2B550FB}" dt="2023-01-29T00:10:33.956" v="1623" actId="207"/>
          <ac:spMkLst>
            <pc:docMk/>
            <pc:sldMk cId="0" sldId="344"/>
            <ac:spMk id="48130" creationId="{EAA53890-E272-0C16-A441-A00B11058BFC}"/>
          </ac:spMkLst>
        </pc:spChg>
        <pc:picChg chg="add mod ord">
          <ac:chgData name="Chittaranjan Hens" userId="6fc03958433e8a43" providerId="LiveId" clId="{CCD3CE61-4D88-4013-A37F-A71FC2B550FB}" dt="2023-01-29T00:10:29.073" v="1622" actId="167"/>
          <ac:picMkLst>
            <pc:docMk/>
            <pc:sldMk cId="0" sldId="344"/>
            <ac:picMk id="5" creationId="{DF86BD4F-3026-D51B-D354-9D8ACCB9C7ED}"/>
          </ac:picMkLst>
        </pc:picChg>
      </pc:sldChg>
      <pc:sldChg chg="addSp delSp modSp add mod">
        <pc:chgData name="Chittaranjan Hens" userId="6fc03958433e8a43" providerId="LiveId" clId="{CCD3CE61-4D88-4013-A37F-A71FC2B550FB}" dt="2023-01-29T00:17:00.299" v="1677" actId="20577"/>
        <pc:sldMkLst>
          <pc:docMk/>
          <pc:sldMk cId="0" sldId="345"/>
        </pc:sldMkLst>
        <pc:spChg chg="add mod">
          <ac:chgData name="Chittaranjan Hens" userId="6fc03958433e8a43" providerId="LiveId" clId="{CCD3CE61-4D88-4013-A37F-A71FC2B550FB}" dt="2023-01-29T00:10:47.305" v="1626" actId="478"/>
          <ac:spMkLst>
            <pc:docMk/>
            <pc:sldMk cId="0" sldId="345"/>
            <ac:spMk id="4" creationId="{8B16A453-14D1-4B04-9673-B4ADC5D34411}"/>
          </ac:spMkLst>
        </pc:spChg>
        <pc:spChg chg="add mod">
          <ac:chgData name="Chittaranjan Hens" userId="6fc03958433e8a43" providerId="LiveId" clId="{CCD3CE61-4D88-4013-A37F-A71FC2B550FB}" dt="2023-01-29T00:17:00.299" v="1677" actId="20577"/>
          <ac:spMkLst>
            <pc:docMk/>
            <pc:sldMk cId="0" sldId="345"/>
            <ac:spMk id="5" creationId="{2D873B6C-82C3-95F9-2927-F94513A7A469}"/>
          </ac:spMkLst>
        </pc:spChg>
        <pc:spChg chg="del">
          <ac:chgData name="Chittaranjan Hens" userId="6fc03958433e8a43" providerId="LiveId" clId="{CCD3CE61-4D88-4013-A37F-A71FC2B550FB}" dt="2023-01-29T00:10:47.305" v="1626" actId="478"/>
          <ac:spMkLst>
            <pc:docMk/>
            <pc:sldMk cId="0" sldId="345"/>
            <ac:spMk id="49153" creationId="{92956FAC-98C4-5F58-3D4D-13740439ED75}"/>
          </ac:spMkLst>
        </pc:spChg>
        <pc:spChg chg="mod">
          <ac:chgData name="Chittaranjan Hens" userId="6fc03958433e8a43" providerId="LiveId" clId="{CCD3CE61-4D88-4013-A37F-A71FC2B550FB}" dt="2023-01-29T00:10:52.799" v="1628" actId="207"/>
          <ac:spMkLst>
            <pc:docMk/>
            <pc:sldMk cId="0" sldId="345"/>
            <ac:spMk id="49154" creationId="{D4C0AE13-C8F2-5B54-0849-3C6703AABCEC}"/>
          </ac:spMkLst>
        </pc:spChg>
        <pc:picChg chg="add mod ord">
          <ac:chgData name="Chittaranjan Hens" userId="6fc03958433e8a43" providerId="LiveId" clId="{CCD3CE61-4D88-4013-A37F-A71FC2B550FB}" dt="2023-01-29T00:10:39.851" v="1625" actId="167"/>
          <ac:picMkLst>
            <pc:docMk/>
            <pc:sldMk cId="0" sldId="345"/>
            <ac:picMk id="2" creationId="{642CF781-2F08-CD6F-E566-E3FE782A008B}"/>
          </ac:picMkLst>
        </pc:picChg>
      </pc:sldChg>
      <pc:sldChg chg="modSp add mod">
        <pc:chgData name="Chittaranjan Hens" userId="6fc03958433e8a43" providerId="LiveId" clId="{CCD3CE61-4D88-4013-A37F-A71FC2B550FB}" dt="2023-01-27T18:55:21.030" v="1455" actId="207"/>
        <pc:sldMkLst>
          <pc:docMk/>
          <pc:sldMk cId="3354149557" sldId="397"/>
        </pc:sldMkLst>
        <pc:spChg chg="mod">
          <ac:chgData name="Chittaranjan Hens" userId="6fc03958433e8a43" providerId="LiveId" clId="{CCD3CE61-4D88-4013-A37F-A71FC2B550FB}" dt="2023-01-27T18:55:21.030" v="1455" actId="207"/>
          <ac:spMkLst>
            <pc:docMk/>
            <pc:sldMk cId="3354149557" sldId="397"/>
            <ac:spMk id="19459" creationId="{E2F5E562-1218-EB68-352F-FC164FEF1EDC}"/>
          </ac:spMkLst>
        </pc:spChg>
      </pc:sldChg>
      <pc:sldChg chg="modSp add del mod">
        <pc:chgData name="Chittaranjan Hens" userId="6fc03958433e8a43" providerId="LiveId" clId="{CCD3CE61-4D88-4013-A37F-A71FC2B550FB}" dt="2023-01-29T00:17:17.275" v="1680" actId="27636"/>
        <pc:sldMkLst>
          <pc:docMk/>
          <pc:sldMk cId="1488881051" sldId="400"/>
        </pc:sldMkLst>
        <pc:spChg chg="mod">
          <ac:chgData name="Chittaranjan Hens" userId="6fc03958433e8a43" providerId="LiveId" clId="{CCD3CE61-4D88-4013-A37F-A71FC2B550FB}" dt="2023-01-29T00:17:17.275" v="1680" actId="27636"/>
          <ac:spMkLst>
            <pc:docMk/>
            <pc:sldMk cId="1488881051" sldId="400"/>
            <ac:spMk id="18435" creationId="{0D8D56FE-FA71-E3DF-66AC-B694CC73588B}"/>
          </ac:spMkLst>
        </pc:spChg>
      </pc:sldChg>
      <pc:sldChg chg="addSp modSp add del mod">
        <pc:chgData name="Chittaranjan Hens" userId="6fc03958433e8a43" providerId="LiveId" clId="{CCD3CE61-4D88-4013-A37F-A71FC2B550FB}" dt="2023-01-14T07:13:47.997" v="1226" actId="47"/>
        <pc:sldMkLst>
          <pc:docMk/>
          <pc:sldMk cId="4003332896" sldId="401"/>
        </pc:sldMkLst>
        <pc:picChg chg="add mod">
          <ac:chgData name="Chittaranjan Hens" userId="6fc03958433e8a43" providerId="LiveId" clId="{CCD3CE61-4D88-4013-A37F-A71FC2B550FB}" dt="2023-01-14T04:45:45.304" v="114" actId="1076"/>
          <ac:picMkLst>
            <pc:docMk/>
            <pc:sldMk cId="4003332896" sldId="401"/>
            <ac:picMk id="2" creationId="{250BE6CE-ED00-1409-44F0-E88FEA54FD95}"/>
          </ac:picMkLst>
        </pc:picChg>
        <pc:picChg chg="mod">
          <ac:chgData name="Chittaranjan Hens" userId="6fc03958433e8a43" providerId="LiveId" clId="{CCD3CE61-4D88-4013-A37F-A71FC2B550FB}" dt="2023-01-14T04:22:47.256" v="99" actId="1076"/>
          <ac:picMkLst>
            <pc:docMk/>
            <pc:sldMk cId="4003332896" sldId="401"/>
            <ac:picMk id="22533" creationId="{4D35531C-A423-1808-C71F-342997A9FE7E}"/>
          </ac:picMkLst>
        </pc:picChg>
      </pc:sldChg>
      <pc:sldChg chg="modSp add del mod">
        <pc:chgData name="Chittaranjan Hens" userId="6fc03958433e8a43" providerId="LiveId" clId="{CCD3CE61-4D88-4013-A37F-A71FC2B550FB}" dt="2023-01-29T00:17:38.837" v="1681" actId="113"/>
        <pc:sldMkLst>
          <pc:docMk/>
          <pc:sldMk cId="2274049102" sldId="408"/>
        </pc:sldMkLst>
        <pc:spChg chg="mod">
          <ac:chgData name="Chittaranjan Hens" userId="6fc03958433e8a43" providerId="LiveId" clId="{CCD3CE61-4D88-4013-A37F-A71FC2B550FB}" dt="2023-01-29T00:17:38.837" v="1681" actId="113"/>
          <ac:spMkLst>
            <pc:docMk/>
            <pc:sldMk cId="2274049102" sldId="408"/>
            <ac:spMk id="21506" creationId="{CE5D1E22-5A18-2F96-6A9F-2E2E0E3BA88C}"/>
          </ac:spMkLst>
        </pc:spChg>
        <pc:spChg chg="mod">
          <ac:chgData name="Chittaranjan Hens" userId="6fc03958433e8a43" providerId="LiveId" clId="{CCD3CE61-4D88-4013-A37F-A71FC2B550FB}" dt="2023-01-29T00:00:36.409" v="1511" actId="404"/>
          <ac:spMkLst>
            <pc:docMk/>
            <pc:sldMk cId="2274049102" sldId="408"/>
            <ac:spMk id="21507" creationId="{C703BF0B-9E63-BDA1-5BDE-B66DD411DFD7}"/>
          </ac:spMkLst>
        </pc:spChg>
      </pc:sldChg>
      <pc:sldChg chg="delSp modSp add del mod">
        <pc:chgData name="Chittaranjan Hens" userId="6fc03958433e8a43" providerId="LiveId" clId="{CCD3CE61-4D88-4013-A37F-A71FC2B550FB}" dt="2023-01-29T00:32:23.651" v="1688" actId="478"/>
        <pc:sldMkLst>
          <pc:docMk/>
          <pc:sldMk cId="4052713330" sldId="409"/>
        </pc:sldMkLst>
        <pc:spChg chg="del">
          <ac:chgData name="Chittaranjan Hens" userId="6fc03958433e8a43" providerId="LiveId" clId="{CCD3CE61-4D88-4013-A37F-A71FC2B550FB}" dt="2023-01-29T00:32:23.651" v="1688" actId="478"/>
          <ac:spMkLst>
            <pc:docMk/>
            <pc:sldMk cId="4052713330" sldId="409"/>
            <ac:spMk id="5" creationId="{54B59C00-96E6-9679-B3E3-C0DB8C3E9E9D}"/>
          </ac:spMkLst>
        </pc:spChg>
        <pc:spChg chg="mod">
          <ac:chgData name="Chittaranjan Hens" userId="6fc03958433e8a43" providerId="LiveId" clId="{CCD3CE61-4D88-4013-A37F-A71FC2B550FB}" dt="2023-01-29T00:13:13.200" v="1660" actId="1076"/>
          <ac:spMkLst>
            <pc:docMk/>
            <pc:sldMk cId="4052713330" sldId="409"/>
            <ac:spMk id="23555" creationId="{49DB8D1B-AD10-366D-E61B-1178050F7308}"/>
          </ac:spMkLst>
        </pc:spChg>
      </pc:sldChg>
      <pc:sldChg chg="addSp delSp modSp add del mod ord setBg delAnim setClrOvrMap">
        <pc:chgData name="Chittaranjan Hens" userId="6fc03958433e8a43" providerId="LiveId" clId="{CCD3CE61-4D88-4013-A37F-A71FC2B550FB}" dt="2023-01-14T06:41:17.593" v="308" actId="47"/>
        <pc:sldMkLst>
          <pc:docMk/>
          <pc:sldMk cId="3035339133" sldId="410"/>
        </pc:sldMkLst>
        <pc:spChg chg="add mod">
          <ac:chgData name="Chittaranjan Hens" userId="6fc03958433e8a43" providerId="LiveId" clId="{CCD3CE61-4D88-4013-A37F-A71FC2B550FB}" dt="2023-01-14T06:40:56.640" v="301" actId="1076"/>
          <ac:spMkLst>
            <pc:docMk/>
            <pc:sldMk cId="3035339133" sldId="410"/>
            <ac:spMk id="6" creationId="{62E3ECCB-2AA4-87F1-8CCF-EF644D7D626F}"/>
          </ac:spMkLst>
        </pc:spChg>
        <pc:spChg chg="del">
          <ac:chgData name="Chittaranjan Hens" userId="6fc03958433e8a43" providerId="LiveId" clId="{CCD3CE61-4D88-4013-A37F-A71FC2B550FB}" dt="2023-01-14T06:27:07.952" v="118" actId="478"/>
          <ac:spMkLst>
            <pc:docMk/>
            <pc:sldMk cId="3035339133" sldId="410"/>
            <ac:spMk id="8" creationId="{00000000-0000-0000-0000-000000000000}"/>
          </ac:spMkLst>
        </pc:spChg>
        <pc:spChg chg="del">
          <ac:chgData name="Chittaranjan Hens" userId="6fc03958433e8a43" providerId="LiveId" clId="{CCD3CE61-4D88-4013-A37F-A71FC2B550FB}" dt="2023-01-14T06:27:07.952" v="118" actId="478"/>
          <ac:spMkLst>
            <pc:docMk/>
            <pc:sldMk cId="3035339133" sldId="410"/>
            <ac:spMk id="9" creationId="{00000000-0000-0000-0000-000000000000}"/>
          </ac:spMkLst>
        </pc:spChg>
        <pc:spChg chg="del">
          <ac:chgData name="Chittaranjan Hens" userId="6fc03958433e8a43" providerId="LiveId" clId="{CCD3CE61-4D88-4013-A37F-A71FC2B550FB}" dt="2023-01-14T06:27:07.952" v="118" actId="478"/>
          <ac:spMkLst>
            <pc:docMk/>
            <pc:sldMk cId="3035339133" sldId="410"/>
            <ac:spMk id="10" creationId="{00000000-0000-0000-0000-000000000000}"/>
          </ac:spMkLst>
        </pc:spChg>
        <pc:spChg chg="del">
          <ac:chgData name="Chittaranjan Hens" userId="6fc03958433e8a43" providerId="LiveId" clId="{CCD3CE61-4D88-4013-A37F-A71FC2B550FB}" dt="2023-01-14T06:27:07.952" v="118" actId="478"/>
          <ac:spMkLst>
            <pc:docMk/>
            <pc:sldMk cId="3035339133" sldId="410"/>
            <ac:spMk id="14" creationId="{00000000-0000-0000-0000-000000000000}"/>
          </ac:spMkLst>
        </pc:spChg>
        <pc:spChg chg="del">
          <ac:chgData name="Chittaranjan Hens" userId="6fc03958433e8a43" providerId="LiveId" clId="{CCD3CE61-4D88-4013-A37F-A71FC2B550FB}" dt="2023-01-14T06:27:07.952" v="118" actId="478"/>
          <ac:spMkLst>
            <pc:docMk/>
            <pc:sldMk cId="3035339133" sldId="410"/>
            <ac:spMk id="17" creationId="{00000000-0000-0000-0000-000000000000}"/>
          </ac:spMkLst>
        </pc:spChg>
        <pc:spChg chg="del">
          <ac:chgData name="Chittaranjan Hens" userId="6fc03958433e8a43" providerId="LiveId" clId="{CCD3CE61-4D88-4013-A37F-A71FC2B550FB}" dt="2023-01-14T06:27:07.952" v="118" actId="478"/>
          <ac:spMkLst>
            <pc:docMk/>
            <pc:sldMk cId="3035339133" sldId="410"/>
            <ac:spMk id="18" creationId="{00000000-0000-0000-0000-000000000000}"/>
          </ac:spMkLst>
        </pc:spChg>
        <pc:spChg chg="add del">
          <ac:chgData name="Chittaranjan Hens" userId="6fc03958433e8a43" providerId="LiveId" clId="{CCD3CE61-4D88-4013-A37F-A71FC2B550FB}" dt="2023-01-14T06:30:34.013" v="171" actId="26606"/>
          <ac:spMkLst>
            <pc:docMk/>
            <pc:sldMk cId="3035339133" sldId="410"/>
            <ac:spMk id="21" creationId="{823AC064-BC96-4F32-8AE1-B2FD38754823}"/>
          </ac:spMkLst>
        </pc:spChg>
        <pc:spChg chg="add">
          <ac:chgData name="Chittaranjan Hens" userId="6fc03958433e8a43" providerId="LiveId" clId="{CCD3CE61-4D88-4013-A37F-A71FC2B550FB}" dt="2023-01-14T06:30:34.018" v="172" actId="26606"/>
          <ac:spMkLst>
            <pc:docMk/>
            <pc:sldMk cId="3035339133" sldId="410"/>
            <ac:spMk id="24" creationId="{DC701763-729E-462F-A5A8-E0DEFEB1E2E4}"/>
          </ac:spMkLst>
        </pc:spChg>
        <pc:spChg chg="add">
          <ac:chgData name="Chittaranjan Hens" userId="6fc03958433e8a43" providerId="LiveId" clId="{CCD3CE61-4D88-4013-A37F-A71FC2B550FB}" dt="2023-01-14T06:30:34.018" v="172" actId="26606"/>
          <ac:spMkLst>
            <pc:docMk/>
            <pc:sldMk cId="3035339133" sldId="410"/>
            <ac:spMk id="25" creationId="{2151139A-886F-4B97-8815-729AD3831BBD}"/>
          </ac:spMkLst>
        </pc:spChg>
        <pc:spChg chg="add">
          <ac:chgData name="Chittaranjan Hens" userId="6fc03958433e8a43" providerId="LiveId" clId="{CCD3CE61-4D88-4013-A37F-A71FC2B550FB}" dt="2023-01-14T06:30:34.018" v="172" actId="26606"/>
          <ac:spMkLst>
            <pc:docMk/>
            <pc:sldMk cId="3035339133" sldId="410"/>
            <ac:spMk id="26" creationId="{AB5E08C4-8CDD-4623-A5B8-E998C6DEE3B7}"/>
          </ac:spMkLst>
        </pc:spChg>
        <pc:spChg chg="add">
          <ac:chgData name="Chittaranjan Hens" userId="6fc03958433e8a43" providerId="LiveId" clId="{CCD3CE61-4D88-4013-A37F-A71FC2B550FB}" dt="2023-01-14T06:30:34.018" v="172" actId="26606"/>
          <ac:spMkLst>
            <pc:docMk/>
            <pc:sldMk cId="3035339133" sldId="410"/>
            <ac:spMk id="27" creationId="{15F33878-D502-4FFA-8ACE-F2AECDB2A23F}"/>
          </ac:spMkLst>
        </pc:spChg>
        <pc:spChg chg="add">
          <ac:chgData name="Chittaranjan Hens" userId="6fc03958433e8a43" providerId="LiveId" clId="{CCD3CE61-4D88-4013-A37F-A71FC2B550FB}" dt="2023-01-14T06:30:34.018" v="172" actId="26606"/>
          <ac:spMkLst>
            <pc:docMk/>
            <pc:sldMk cId="3035339133" sldId="410"/>
            <ac:spMk id="28" creationId="{D3539FEE-81D3-4406-802E-60B20B16F4F6}"/>
          </ac:spMkLst>
        </pc:spChg>
        <pc:graphicFrameChg chg="del">
          <ac:chgData name="Chittaranjan Hens" userId="6fc03958433e8a43" providerId="LiveId" clId="{CCD3CE61-4D88-4013-A37F-A71FC2B550FB}" dt="2023-01-14T06:27:07.952" v="118" actId="478"/>
          <ac:graphicFrameMkLst>
            <pc:docMk/>
            <pc:sldMk cId="3035339133" sldId="410"/>
            <ac:graphicFrameMk id="26626" creationId="{00000000-0000-0000-0000-000000000000}"/>
          </ac:graphicFrameMkLst>
        </pc:graphicFrameChg>
        <pc:graphicFrameChg chg="del">
          <ac:chgData name="Chittaranjan Hens" userId="6fc03958433e8a43" providerId="LiveId" clId="{CCD3CE61-4D88-4013-A37F-A71FC2B550FB}" dt="2023-01-14T06:27:07.952" v="118" actId="478"/>
          <ac:graphicFrameMkLst>
            <pc:docMk/>
            <pc:sldMk cId="3035339133" sldId="410"/>
            <ac:graphicFrameMk id="26627" creationId="{00000000-0000-0000-0000-000000000000}"/>
          </ac:graphicFrameMkLst>
        </pc:graphicFrameChg>
        <pc:graphicFrameChg chg="del">
          <ac:chgData name="Chittaranjan Hens" userId="6fc03958433e8a43" providerId="LiveId" clId="{CCD3CE61-4D88-4013-A37F-A71FC2B550FB}" dt="2023-01-14T06:27:07.952" v="118" actId="478"/>
          <ac:graphicFrameMkLst>
            <pc:docMk/>
            <pc:sldMk cId="3035339133" sldId="410"/>
            <ac:graphicFrameMk id="26628" creationId="{00000000-0000-0000-0000-000000000000}"/>
          </ac:graphicFrameMkLst>
        </pc:graphicFrameChg>
        <pc:picChg chg="add del mod">
          <ac:chgData name="Chittaranjan Hens" userId="6fc03958433e8a43" providerId="LiveId" clId="{CCD3CE61-4D88-4013-A37F-A71FC2B550FB}" dt="2023-01-14T06:28:20.650" v="133" actId="478"/>
          <ac:picMkLst>
            <pc:docMk/>
            <pc:sldMk cId="3035339133" sldId="410"/>
            <ac:picMk id="3" creationId="{D74CF3CA-F82D-3741-5CE7-6CB3542FD93D}"/>
          </ac:picMkLst>
        </pc:picChg>
        <pc:picChg chg="add mod ord">
          <ac:chgData name="Chittaranjan Hens" userId="6fc03958433e8a43" providerId="LiveId" clId="{CCD3CE61-4D88-4013-A37F-A71FC2B550FB}" dt="2023-01-14T06:40:56.640" v="301" actId="1076"/>
          <ac:picMkLst>
            <pc:docMk/>
            <pc:sldMk cId="3035339133" sldId="410"/>
            <ac:picMk id="5" creationId="{8FC58378-2672-8E1E-5C0D-8A902145C43C}"/>
          </ac:picMkLst>
        </pc:picChg>
        <pc:picChg chg="add mod">
          <ac:chgData name="Chittaranjan Hens" userId="6fc03958433e8a43" providerId="LiveId" clId="{CCD3CE61-4D88-4013-A37F-A71FC2B550FB}" dt="2023-01-14T06:40:56.640" v="301" actId="1076"/>
          <ac:picMkLst>
            <pc:docMk/>
            <pc:sldMk cId="3035339133" sldId="410"/>
            <ac:picMk id="11" creationId="{6DA04AC3-92F7-9866-62D2-327A887C440E}"/>
          </ac:picMkLst>
        </pc:picChg>
        <pc:picChg chg="del">
          <ac:chgData name="Chittaranjan Hens" userId="6fc03958433e8a43" providerId="LiveId" clId="{CCD3CE61-4D88-4013-A37F-A71FC2B550FB}" dt="2023-01-14T06:27:07.952" v="118" actId="478"/>
          <ac:picMkLst>
            <pc:docMk/>
            <pc:sldMk cId="3035339133" sldId="410"/>
            <ac:picMk id="19" creationId="{00000000-0000-0000-0000-000000000000}"/>
          </ac:picMkLst>
        </pc:picChg>
        <pc:picChg chg="del">
          <ac:chgData name="Chittaranjan Hens" userId="6fc03958433e8a43" providerId="LiveId" clId="{CCD3CE61-4D88-4013-A37F-A71FC2B550FB}" dt="2023-01-14T06:27:07.952" v="118" actId="478"/>
          <ac:picMkLst>
            <pc:docMk/>
            <pc:sldMk cId="3035339133" sldId="410"/>
            <ac:picMk id="26632" creationId="{00000000-0000-0000-0000-000000000000}"/>
          </ac:picMkLst>
        </pc:picChg>
        <pc:picChg chg="del">
          <ac:chgData name="Chittaranjan Hens" userId="6fc03958433e8a43" providerId="LiveId" clId="{CCD3CE61-4D88-4013-A37F-A71FC2B550FB}" dt="2023-01-14T06:27:07.952" v="118" actId="478"/>
          <ac:picMkLst>
            <pc:docMk/>
            <pc:sldMk cId="3035339133" sldId="410"/>
            <ac:picMk id="26633" creationId="{00000000-0000-0000-0000-000000000000}"/>
          </ac:picMkLst>
        </pc:picChg>
        <pc:picChg chg="del">
          <ac:chgData name="Chittaranjan Hens" userId="6fc03958433e8a43" providerId="LiveId" clId="{CCD3CE61-4D88-4013-A37F-A71FC2B550FB}" dt="2023-01-14T06:27:07.952" v="118" actId="478"/>
          <ac:picMkLst>
            <pc:docMk/>
            <pc:sldMk cId="3035339133" sldId="410"/>
            <ac:picMk id="26634" creationId="{00000000-0000-0000-0000-000000000000}"/>
          </ac:picMkLst>
        </pc:picChg>
        <pc:cxnChg chg="add del">
          <ac:chgData name="Chittaranjan Hens" userId="6fc03958433e8a43" providerId="LiveId" clId="{CCD3CE61-4D88-4013-A37F-A71FC2B550FB}" dt="2023-01-14T06:30:32.567" v="169" actId="26606"/>
          <ac:cxnSpMkLst>
            <pc:docMk/>
            <pc:sldMk cId="3035339133" sldId="410"/>
            <ac:cxnSpMk id="16" creationId="{3D83F26F-C55B-4A92-9AFF-4894D14E27C5}"/>
          </ac:cxnSpMkLst>
        </pc:cxnChg>
        <pc:cxnChg chg="add del">
          <ac:chgData name="Chittaranjan Hens" userId="6fc03958433e8a43" providerId="LiveId" clId="{CCD3CE61-4D88-4013-A37F-A71FC2B550FB}" dt="2023-01-14T06:30:34.013" v="171" actId="26606"/>
          <ac:cxnSpMkLst>
            <pc:docMk/>
            <pc:sldMk cId="3035339133" sldId="410"/>
            <ac:cxnSpMk id="20" creationId="{DB146403-F3D6-484B-B2ED-97F9565D0370}"/>
          </ac:cxnSpMkLst>
        </pc:cxnChg>
        <pc:cxnChg chg="add del">
          <ac:chgData name="Chittaranjan Hens" userId="6fc03958433e8a43" providerId="LiveId" clId="{CCD3CE61-4D88-4013-A37F-A71FC2B550FB}" dt="2023-01-14T06:30:34.013" v="171" actId="26606"/>
          <ac:cxnSpMkLst>
            <pc:docMk/>
            <pc:sldMk cId="3035339133" sldId="410"/>
            <ac:cxnSpMk id="22" creationId="{7E7C77BC-7138-40B1-A15B-20F57A494629}"/>
          </ac:cxnSpMkLst>
        </pc:cxnChg>
      </pc:sldChg>
      <pc:sldChg chg="addSp delSp modSp add mod ord">
        <pc:chgData name="Chittaranjan Hens" userId="6fc03958433e8a43" providerId="LiveId" clId="{CCD3CE61-4D88-4013-A37F-A71FC2B550FB}" dt="2023-01-28T23:54:59.393" v="1489" actId="207"/>
        <pc:sldMkLst>
          <pc:docMk/>
          <pc:sldMk cId="1329959021" sldId="411"/>
        </pc:sldMkLst>
        <pc:spChg chg="add mod">
          <ac:chgData name="Chittaranjan Hens" userId="6fc03958433e8a43" providerId="LiveId" clId="{CCD3CE61-4D88-4013-A37F-A71FC2B550FB}" dt="2023-01-28T23:54:59.393" v="1489" actId="207"/>
          <ac:spMkLst>
            <pc:docMk/>
            <pc:sldMk cId="1329959021" sldId="411"/>
            <ac:spMk id="4" creationId="{1AF18E95-829E-BED3-936C-D600920ADFFE}"/>
          </ac:spMkLst>
        </pc:spChg>
        <pc:picChg chg="mod">
          <ac:chgData name="Chittaranjan Hens" userId="6fc03958433e8a43" providerId="LiveId" clId="{CCD3CE61-4D88-4013-A37F-A71FC2B550FB}" dt="2023-01-14T06:31:30.217" v="184" actId="14100"/>
          <ac:picMkLst>
            <pc:docMk/>
            <pc:sldMk cId="1329959021" sldId="411"/>
            <ac:picMk id="3" creationId="{D74CF3CA-F82D-3741-5CE7-6CB3542FD93D}"/>
          </ac:picMkLst>
        </pc:picChg>
        <pc:picChg chg="add del mod">
          <ac:chgData name="Chittaranjan Hens" userId="6fc03958433e8a43" providerId="LiveId" clId="{CCD3CE61-4D88-4013-A37F-A71FC2B550FB}" dt="2023-01-14T06:31:40.401" v="187" actId="478"/>
          <ac:picMkLst>
            <pc:docMk/>
            <pc:sldMk cId="1329959021" sldId="411"/>
            <ac:picMk id="4" creationId="{0680848E-DBB7-4D7D-A63C-73FCE91C258E}"/>
          </ac:picMkLst>
        </pc:picChg>
        <pc:picChg chg="del">
          <ac:chgData name="Chittaranjan Hens" userId="6fc03958433e8a43" providerId="LiveId" clId="{CCD3CE61-4D88-4013-A37F-A71FC2B550FB}" dt="2023-01-14T06:28:11.450" v="128" actId="478"/>
          <ac:picMkLst>
            <pc:docMk/>
            <pc:sldMk cId="1329959021" sldId="411"/>
            <ac:picMk id="5" creationId="{8FC58378-2672-8E1E-5C0D-8A902145C43C}"/>
          </ac:picMkLst>
        </pc:picChg>
        <pc:picChg chg="add mod">
          <ac:chgData name="Chittaranjan Hens" userId="6fc03958433e8a43" providerId="LiveId" clId="{CCD3CE61-4D88-4013-A37F-A71FC2B550FB}" dt="2023-01-28T23:54:31.525" v="1481" actId="14100"/>
          <ac:picMkLst>
            <pc:docMk/>
            <pc:sldMk cId="1329959021" sldId="411"/>
            <ac:picMk id="7" creationId="{CF824821-24A3-936D-4B0A-353268EB0161}"/>
          </ac:picMkLst>
        </pc:picChg>
      </pc:sldChg>
      <pc:sldChg chg="addSp delSp modSp add del mod">
        <pc:chgData name="Chittaranjan Hens" userId="6fc03958433e8a43" providerId="LiveId" clId="{CCD3CE61-4D88-4013-A37F-A71FC2B550FB}" dt="2023-01-14T07:03:42.913" v="818" actId="47"/>
        <pc:sldMkLst>
          <pc:docMk/>
          <pc:sldMk cId="2589607415" sldId="412"/>
        </pc:sldMkLst>
        <pc:spChg chg="del">
          <ac:chgData name="Chittaranjan Hens" userId="6fc03958433e8a43" providerId="LiveId" clId="{CCD3CE61-4D88-4013-A37F-A71FC2B550FB}" dt="2023-01-14T06:33:38.701" v="198" actId="478"/>
          <ac:spMkLst>
            <pc:docMk/>
            <pc:sldMk cId="2589607415" sldId="412"/>
            <ac:spMk id="3" creationId="{00000000-0000-0000-0000-000000000000}"/>
          </ac:spMkLst>
        </pc:spChg>
        <pc:spChg chg="add del mod">
          <ac:chgData name="Chittaranjan Hens" userId="6fc03958433e8a43" providerId="LiveId" clId="{CCD3CE61-4D88-4013-A37F-A71FC2B550FB}" dt="2023-01-14T06:33:40.879" v="199" actId="478"/>
          <ac:spMkLst>
            <pc:docMk/>
            <pc:sldMk cId="2589607415" sldId="412"/>
            <ac:spMk id="4" creationId="{BFFF5693-D74D-5582-D16F-A2990CFDF200}"/>
          </ac:spMkLst>
        </pc:spChg>
        <pc:spChg chg="add mod">
          <ac:chgData name="Chittaranjan Hens" userId="6fc03958433e8a43" providerId="LiveId" clId="{CCD3CE61-4D88-4013-A37F-A71FC2B550FB}" dt="2023-01-14T06:59:05.021" v="674" actId="207"/>
          <ac:spMkLst>
            <pc:docMk/>
            <pc:sldMk cId="2589607415" sldId="412"/>
            <ac:spMk id="11" creationId="{4209A650-35E5-6668-07E0-877725473147}"/>
          </ac:spMkLst>
        </pc:spChg>
        <pc:spChg chg="add mod">
          <ac:chgData name="Chittaranjan Hens" userId="6fc03958433e8a43" providerId="LiveId" clId="{CCD3CE61-4D88-4013-A37F-A71FC2B550FB}" dt="2023-01-14T06:58:53.901" v="671" actId="2711"/>
          <ac:spMkLst>
            <pc:docMk/>
            <pc:sldMk cId="2589607415" sldId="412"/>
            <ac:spMk id="12" creationId="{8C3E5611-D352-88A6-0D22-CAEF5639554D}"/>
          </ac:spMkLst>
        </pc:spChg>
        <pc:picChg chg="add del">
          <ac:chgData name="Chittaranjan Hens" userId="6fc03958433e8a43" providerId="LiveId" clId="{CCD3CE61-4D88-4013-A37F-A71FC2B550FB}" dt="2023-01-14T06:37:00.812" v="232" actId="478"/>
          <ac:picMkLst>
            <pc:docMk/>
            <pc:sldMk cId="2589607415" sldId="412"/>
            <ac:picMk id="8" creationId="{7EDBE56E-2E07-0A22-46DB-4C568D869201}"/>
          </ac:picMkLst>
        </pc:picChg>
        <pc:picChg chg="add del">
          <ac:chgData name="Chittaranjan Hens" userId="6fc03958433e8a43" providerId="LiveId" clId="{CCD3CE61-4D88-4013-A37F-A71FC2B550FB}" dt="2023-01-14T06:38:15.333" v="300" actId="478"/>
          <ac:picMkLst>
            <pc:docMk/>
            <pc:sldMk cId="2589607415" sldId="412"/>
            <ac:picMk id="10" creationId="{F7548763-6436-BD4B-1D5A-55F7D89108AB}"/>
          </ac:picMkLst>
        </pc:picChg>
      </pc:sldChg>
      <pc:sldChg chg="add del">
        <pc:chgData name="Chittaranjan Hens" userId="6fc03958433e8a43" providerId="LiveId" clId="{CCD3CE61-4D88-4013-A37F-A71FC2B550FB}" dt="2023-01-14T06:33:30.356" v="196"/>
        <pc:sldMkLst>
          <pc:docMk/>
          <pc:sldMk cId="3696917266" sldId="412"/>
        </pc:sldMkLst>
      </pc:sldChg>
      <pc:sldChg chg="addSp delSp modSp new mod">
        <pc:chgData name="Chittaranjan Hens" userId="6fc03958433e8a43" providerId="LiveId" clId="{CCD3CE61-4D88-4013-A37F-A71FC2B550FB}" dt="2023-01-14T06:41:16.024" v="307" actId="1076"/>
        <pc:sldMkLst>
          <pc:docMk/>
          <pc:sldMk cId="1621981354" sldId="413"/>
        </pc:sldMkLst>
        <pc:spChg chg="del">
          <ac:chgData name="Chittaranjan Hens" userId="6fc03958433e8a43" providerId="LiveId" clId="{CCD3CE61-4D88-4013-A37F-A71FC2B550FB}" dt="2023-01-14T06:41:05.884" v="303" actId="478"/>
          <ac:spMkLst>
            <pc:docMk/>
            <pc:sldMk cId="1621981354" sldId="413"/>
            <ac:spMk id="2" creationId="{BA33DCF7-4948-DF2A-5BCF-8314E5649822}"/>
          </ac:spMkLst>
        </pc:spChg>
        <pc:spChg chg="del">
          <ac:chgData name="Chittaranjan Hens" userId="6fc03958433e8a43" providerId="LiveId" clId="{CCD3CE61-4D88-4013-A37F-A71FC2B550FB}" dt="2023-01-14T06:41:07.860" v="304" actId="478"/>
          <ac:spMkLst>
            <pc:docMk/>
            <pc:sldMk cId="1621981354" sldId="413"/>
            <ac:spMk id="3" creationId="{65470F4F-2981-6805-B4AD-81D356308645}"/>
          </ac:spMkLst>
        </pc:spChg>
        <pc:spChg chg="add mod">
          <ac:chgData name="Chittaranjan Hens" userId="6fc03958433e8a43" providerId="LiveId" clId="{CCD3CE61-4D88-4013-A37F-A71FC2B550FB}" dt="2023-01-14T06:41:16.024" v="307" actId="1076"/>
          <ac:spMkLst>
            <pc:docMk/>
            <pc:sldMk cId="1621981354" sldId="413"/>
            <ac:spMk id="4" creationId="{EDE27BFE-AC83-FEB5-DB0E-562EE6E12639}"/>
          </ac:spMkLst>
        </pc:spChg>
        <pc:picChg chg="add mod">
          <ac:chgData name="Chittaranjan Hens" userId="6fc03958433e8a43" providerId="LiveId" clId="{CCD3CE61-4D88-4013-A37F-A71FC2B550FB}" dt="2023-01-14T06:41:10.875" v="306" actId="1076"/>
          <ac:picMkLst>
            <pc:docMk/>
            <pc:sldMk cId="1621981354" sldId="413"/>
            <ac:picMk id="5" creationId="{E1F49FB1-743F-A0F8-AD40-7893DAD4A50B}"/>
          </ac:picMkLst>
        </pc:picChg>
        <pc:picChg chg="add mod">
          <ac:chgData name="Chittaranjan Hens" userId="6fc03958433e8a43" providerId="LiveId" clId="{CCD3CE61-4D88-4013-A37F-A71FC2B550FB}" dt="2023-01-14T06:41:10.875" v="306" actId="1076"/>
          <ac:picMkLst>
            <pc:docMk/>
            <pc:sldMk cId="1621981354" sldId="413"/>
            <ac:picMk id="6" creationId="{E8F7F749-F014-7AFE-66BF-B9451F9549F6}"/>
          </ac:picMkLst>
        </pc:picChg>
      </pc:sldChg>
      <pc:sldChg chg="addSp delSp modSp add mod">
        <pc:chgData name="Chittaranjan Hens" userId="6fc03958433e8a43" providerId="LiveId" clId="{CCD3CE61-4D88-4013-A37F-A71FC2B550FB}" dt="2023-01-14T06:43:10.738" v="319" actId="14100"/>
        <pc:sldMkLst>
          <pc:docMk/>
          <pc:sldMk cId="1091115903" sldId="414"/>
        </pc:sldMkLst>
        <pc:spChg chg="del">
          <ac:chgData name="Chittaranjan Hens" userId="6fc03958433e8a43" providerId="LiveId" clId="{CCD3CE61-4D88-4013-A37F-A71FC2B550FB}" dt="2023-01-14T06:42:35.093" v="311" actId="478"/>
          <ac:spMkLst>
            <pc:docMk/>
            <pc:sldMk cId="1091115903" sldId="414"/>
            <ac:spMk id="11" creationId="{4209A650-35E5-6668-07E0-877725473147}"/>
          </ac:spMkLst>
        </pc:spChg>
        <pc:picChg chg="add mod">
          <ac:chgData name="Chittaranjan Hens" userId="6fc03958433e8a43" providerId="LiveId" clId="{CCD3CE61-4D88-4013-A37F-A71FC2B550FB}" dt="2023-01-14T06:43:10.738" v="319" actId="14100"/>
          <ac:picMkLst>
            <pc:docMk/>
            <pc:sldMk cId="1091115903" sldId="414"/>
            <ac:picMk id="3" creationId="{17AF6130-1B33-5CED-C98E-C4270F9A2C95}"/>
          </ac:picMkLst>
        </pc:picChg>
      </pc:sldChg>
      <pc:sldChg chg="modSp add del mod">
        <pc:chgData name="Chittaranjan Hens" userId="6fc03958433e8a43" providerId="LiveId" clId="{CCD3CE61-4D88-4013-A37F-A71FC2B550FB}" dt="2023-01-14T07:02:30.446" v="780" actId="47"/>
        <pc:sldMkLst>
          <pc:docMk/>
          <pc:sldMk cId="104297650" sldId="415"/>
        </pc:sldMkLst>
        <pc:spChg chg="mod">
          <ac:chgData name="Chittaranjan Hens" userId="6fc03958433e8a43" providerId="LiveId" clId="{CCD3CE61-4D88-4013-A37F-A71FC2B550FB}" dt="2023-01-14T06:59:40.427" v="725" actId="113"/>
          <ac:spMkLst>
            <pc:docMk/>
            <pc:sldMk cId="104297650" sldId="415"/>
            <ac:spMk id="12" creationId="{8C3E5611-D352-88A6-0D22-CAEF5639554D}"/>
          </ac:spMkLst>
        </pc:spChg>
      </pc:sldChg>
      <pc:sldChg chg="add del">
        <pc:chgData name="Chittaranjan Hens" userId="6fc03958433e8a43" providerId="LiveId" clId="{CCD3CE61-4D88-4013-A37F-A71FC2B550FB}" dt="2023-01-14T06:42:37.267" v="313"/>
        <pc:sldMkLst>
          <pc:docMk/>
          <pc:sldMk cId="3597519306" sldId="415"/>
        </pc:sldMkLst>
      </pc:sldChg>
      <pc:sldChg chg="addSp modSp add mod">
        <pc:chgData name="Chittaranjan Hens" userId="6fc03958433e8a43" providerId="LiveId" clId="{CCD3CE61-4D88-4013-A37F-A71FC2B550FB}" dt="2023-01-29T00:02:10.557" v="1520" actId="403"/>
        <pc:sldMkLst>
          <pc:docMk/>
          <pc:sldMk cId="2818684715" sldId="416"/>
        </pc:sldMkLst>
        <pc:spChg chg="add mod">
          <ac:chgData name="Chittaranjan Hens" userId="6fc03958433e8a43" providerId="LiveId" clId="{CCD3CE61-4D88-4013-A37F-A71FC2B550FB}" dt="2023-01-14T07:26:31.136" v="1415" actId="403"/>
          <ac:spMkLst>
            <pc:docMk/>
            <pc:sldMk cId="2818684715" sldId="416"/>
            <ac:spMk id="3" creationId="{9F82AA7E-DE96-7568-8D57-CE1CC4EE78AA}"/>
          </ac:spMkLst>
        </pc:spChg>
        <pc:spChg chg="add mod">
          <ac:chgData name="Chittaranjan Hens" userId="6fc03958433e8a43" providerId="LiveId" clId="{CCD3CE61-4D88-4013-A37F-A71FC2B550FB}" dt="2023-01-29T00:02:10.557" v="1520" actId="403"/>
          <ac:spMkLst>
            <pc:docMk/>
            <pc:sldMk cId="2818684715" sldId="416"/>
            <ac:spMk id="7" creationId="{AA4C2379-D912-C2C9-C895-731F53209B57}"/>
          </ac:spMkLst>
        </pc:spChg>
        <pc:spChg chg="mod">
          <ac:chgData name="Chittaranjan Hens" userId="6fc03958433e8a43" providerId="LiveId" clId="{CCD3CE61-4D88-4013-A37F-A71FC2B550FB}" dt="2023-01-14T07:27:21.081" v="1422" actId="403"/>
          <ac:spMkLst>
            <pc:docMk/>
            <pc:sldMk cId="2818684715" sldId="416"/>
            <ac:spMk id="11" creationId="{4209A650-35E5-6668-07E0-877725473147}"/>
          </ac:spMkLst>
        </pc:spChg>
        <pc:spChg chg="mod">
          <ac:chgData name="Chittaranjan Hens" userId="6fc03958433e8a43" providerId="LiveId" clId="{CCD3CE61-4D88-4013-A37F-A71FC2B550FB}" dt="2023-01-14T07:27:16.161" v="1420" actId="403"/>
          <ac:spMkLst>
            <pc:docMk/>
            <pc:sldMk cId="2818684715" sldId="416"/>
            <ac:spMk id="12" creationId="{8C3E5611-D352-88A6-0D22-CAEF5639554D}"/>
          </ac:spMkLst>
        </pc:spChg>
      </pc:sldChg>
      <pc:sldChg chg="modSp add del mod">
        <pc:chgData name="Chittaranjan Hens" userId="6fc03958433e8a43" providerId="LiveId" clId="{CCD3CE61-4D88-4013-A37F-A71FC2B550FB}" dt="2023-01-29T00:01:46.453" v="1516" actId="1076"/>
        <pc:sldMkLst>
          <pc:docMk/>
          <pc:sldMk cId="642985344" sldId="417"/>
        </pc:sldMkLst>
        <pc:spChg chg="add mod">
          <ac:chgData name="Chittaranjan Hens" userId="6fc03958433e8a43" providerId="LiveId" clId="{CCD3CE61-4D88-4013-A37F-A71FC2B550FB}" dt="2023-01-29T00:01:46.453" v="1516" actId="1076"/>
          <ac:spMkLst>
            <pc:docMk/>
            <pc:sldMk cId="642985344" sldId="417"/>
            <ac:spMk id="3" creationId="{0336724B-B8CA-B54F-36AB-841E18A44D0F}"/>
          </ac:spMkLst>
        </pc:spChg>
        <pc:spChg chg="mod">
          <ac:chgData name="Chittaranjan Hens" userId="6fc03958433e8a43" providerId="LiveId" clId="{CCD3CE61-4D88-4013-A37F-A71FC2B550FB}" dt="2023-01-14T07:07:20.598" v="1033" actId="113"/>
          <ac:spMkLst>
            <pc:docMk/>
            <pc:sldMk cId="642985344" sldId="417"/>
            <ac:spMk id="11" creationId="{4209A650-35E5-6668-07E0-877725473147}"/>
          </ac:spMkLst>
        </pc:spChg>
      </pc:sldChg>
      <pc:sldChg chg="addSp delSp modSp add mod">
        <pc:chgData name="Chittaranjan Hens" userId="6fc03958433e8a43" providerId="LiveId" clId="{CCD3CE61-4D88-4013-A37F-A71FC2B550FB}" dt="2023-01-29T00:02:20.333" v="1522" actId="14100"/>
        <pc:sldMkLst>
          <pc:docMk/>
          <pc:sldMk cId="2774221867" sldId="418"/>
        </pc:sldMkLst>
        <pc:spChg chg="add mod">
          <ac:chgData name="Chittaranjan Hens" userId="6fc03958433e8a43" providerId="LiveId" clId="{CCD3CE61-4D88-4013-A37F-A71FC2B550FB}" dt="2023-01-14T07:27:55.079" v="1429" actId="1076"/>
          <ac:spMkLst>
            <pc:docMk/>
            <pc:sldMk cId="2774221867" sldId="418"/>
            <ac:spMk id="2" creationId="{509B2187-91B9-EE46-63DA-ED526C202A78}"/>
          </ac:spMkLst>
        </pc:spChg>
        <pc:spChg chg="del">
          <ac:chgData name="Chittaranjan Hens" userId="6fc03958433e8a43" providerId="LiveId" clId="{CCD3CE61-4D88-4013-A37F-A71FC2B550FB}" dt="2023-01-14T07:08:55.458" v="1127" actId="478"/>
          <ac:spMkLst>
            <pc:docMk/>
            <pc:sldMk cId="2774221867" sldId="418"/>
            <ac:spMk id="3" creationId="{9F82AA7E-DE96-7568-8D57-CE1CC4EE78AA}"/>
          </ac:spMkLst>
        </pc:spChg>
        <pc:spChg chg="del">
          <ac:chgData name="Chittaranjan Hens" userId="6fc03958433e8a43" providerId="LiveId" clId="{CCD3CE61-4D88-4013-A37F-A71FC2B550FB}" dt="2023-01-14T07:12:14.928" v="1188" actId="478"/>
          <ac:spMkLst>
            <pc:docMk/>
            <pc:sldMk cId="2774221867" sldId="418"/>
            <ac:spMk id="7" creationId="{AA4C2379-D912-C2C9-C895-731F53209B57}"/>
          </ac:spMkLst>
        </pc:spChg>
        <pc:spChg chg="add mod">
          <ac:chgData name="Chittaranjan Hens" userId="6fc03958433e8a43" providerId="LiveId" clId="{CCD3CE61-4D88-4013-A37F-A71FC2B550FB}" dt="2023-01-14T07:27:39.491" v="1427" actId="1076"/>
          <ac:spMkLst>
            <pc:docMk/>
            <pc:sldMk cId="2774221867" sldId="418"/>
            <ac:spMk id="9" creationId="{FF9EE4E1-9B9C-707A-0528-0286C07D4C98}"/>
          </ac:spMkLst>
        </pc:spChg>
        <pc:spChg chg="mod">
          <ac:chgData name="Chittaranjan Hens" userId="6fc03958433e8a43" providerId="LiveId" clId="{CCD3CE61-4D88-4013-A37F-A71FC2B550FB}" dt="2023-01-14T07:27:34.005" v="1425" actId="14100"/>
          <ac:spMkLst>
            <pc:docMk/>
            <pc:sldMk cId="2774221867" sldId="418"/>
            <ac:spMk id="11" creationId="{4209A650-35E5-6668-07E0-877725473147}"/>
          </ac:spMkLst>
        </pc:spChg>
        <pc:spChg chg="add del mod">
          <ac:chgData name="Chittaranjan Hens" userId="6fc03958433e8a43" providerId="LiveId" clId="{CCD3CE61-4D88-4013-A37F-A71FC2B550FB}" dt="2023-01-14T07:27:49.207" v="1428" actId="403"/>
          <ac:spMkLst>
            <pc:docMk/>
            <pc:sldMk cId="2774221867" sldId="418"/>
            <ac:spMk id="12" creationId="{8C3E5611-D352-88A6-0D22-CAEF5639554D}"/>
          </ac:spMkLst>
        </pc:spChg>
        <pc:picChg chg="add mod">
          <ac:chgData name="Chittaranjan Hens" userId="6fc03958433e8a43" providerId="LiveId" clId="{CCD3CE61-4D88-4013-A37F-A71FC2B550FB}" dt="2023-01-29T00:02:20.333" v="1522" actId="14100"/>
          <ac:picMkLst>
            <pc:docMk/>
            <pc:sldMk cId="2774221867" sldId="418"/>
            <ac:picMk id="8" creationId="{25A2EAEA-BA20-6B7E-B92A-A19FFCCEA664}"/>
          </ac:picMkLst>
        </pc:picChg>
      </pc:sldChg>
      <pc:sldChg chg="addSp delSp modSp add mod">
        <pc:chgData name="Chittaranjan Hens" userId="6fc03958433e8a43" providerId="LiveId" clId="{CCD3CE61-4D88-4013-A37F-A71FC2B550FB}" dt="2023-01-29T00:02:36.204" v="1525" actId="1076"/>
        <pc:sldMkLst>
          <pc:docMk/>
          <pc:sldMk cId="2134820902" sldId="419"/>
        </pc:sldMkLst>
        <pc:spChg chg="del">
          <ac:chgData name="Chittaranjan Hens" userId="6fc03958433e8a43" providerId="LiveId" clId="{CCD3CE61-4D88-4013-A37F-A71FC2B550FB}" dt="2023-01-14T07:16:53.227" v="1325" actId="478"/>
          <ac:spMkLst>
            <pc:docMk/>
            <pc:sldMk cId="2134820902" sldId="419"/>
            <ac:spMk id="2" creationId="{509B2187-91B9-EE46-63DA-ED526C202A78}"/>
          </ac:spMkLst>
        </pc:spChg>
        <pc:spChg chg="del">
          <ac:chgData name="Chittaranjan Hens" userId="6fc03958433e8a43" providerId="LiveId" clId="{CCD3CE61-4D88-4013-A37F-A71FC2B550FB}" dt="2023-01-14T07:16:53.227" v="1325" actId="478"/>
          <ac:spMkLst>
            <pc:docMk/>
            <pc:sldMk cId="2134820902" sldId="419"/>
            <ac:spMk id="9" creationId="{FF9EE4E1-9B9C-707A-0528-0286C07D4C98}"/>
          </ac:spMkLst>
        </pc:spChg>
        <pc:spChg chg="add mod">
          <ac:chgData name="Chittaranjan Hens" userId="6fc03958433e8a43" providerId="LiveId" clId="{CCD3CE61-4D88-4013-A37F-A71FC2B550FB}" dt="2023-01-29T00:02:36.204" v="1525" actId="1076"/>
          <ac:spMkLst>
            <pc:docMk/>
            <pc:sldMk cId="2134820902" sldId="419"/>
            <ac:spMk id="10" creationId="{B3B15DF8-1406-4E27-87C6-443C2C43BEBE}"/>
          </ac:spMkLst>
        </pc:spChg>
        <pc:spChg chg="mod">
          <ac:chgData name="Chittaranjan Hens" userId="6fc03958433e8a43" providerId="LiveId" clId="{CCD3CE61-4D88-4013-A37F-A71FC2B550FB}" dt="2023-01-14T07:17:22.608" v="1348" actId="20577"/>
          <ac:spMkLst>
            <pc:docMk/>
            <pc:sldMk cId="2134820902" sldId="419"/>
            <ac:spMk id="11" creationId="{4209A650-35E5-6668-07E0-877725473147}"/>
          </ac:spMkLst>
        </pc:spChg>
        <pc:spChg chg="del">
          <ac:chgData name="Chittaranjan Hens" userId="6fc03958433e8a43" providerId="LiveId" clId="{CCD3CE61-4D88-4013-A37F-A71FC2B550FB}" dt="2023-01-14T07:16:53.227" v="1325" actId="478"/>
          <ac:spMkLst>
            <pc:docMk/>
            <pc:sldMk cId="2134820902" sldId="419"/>
            <ac:spMk id="12" creationId="{8C3E5611-D352-88A6-0D22-CAEF5639554D}"/>
          </ac:spMkLst>
        </pc:spChg>
        <pc:spChg chg="add mod">
          <ac:chgData name="Chittaranjan Hens" userId="6fc03958433e8a43" providerId="LiveId" clId="{CCD3CE61-4D88-4013-A37F-A71FC2B550FB}" dt="2023-01-14T07:27:06.967" v="1419" actId="403"/>
          <ac:spMkLst>
            <pc:docMk/>
            <pc:sldMk cId="2134820902" sldId="419"/>
            <ac:spMk id="14" creationId="{27CDADE5-5528-52BA-5E9D-B69C64D44AC4}"/>
          </ac:spMkLst>
        </pc:spChg>
        <pc:picChg chg="mod">
          <ac:chgData name="Chittaranjan Hens" userId="6fc03958433e8a43" providerId="LiveId" clId="{CCD3CE61-4D88-4013-A37F-A71FC2B550FB}" dt="2023-01-29T00:02:33.200" v="1524" actId="1076"/>
          <ac:picMkLst>
            <pc:docMk/>
            <pc:sldMk cId="2134820902" sldId="419"/>
            <ac:picMk id="3" creationId="{C98518A4-46B9-A3C3-D36E-C1A38D792A66}"/>
          </ac:picMkLst>
        </pc:picChg>
        <pc:picChg chg="add del mod">
          <ac:chgData name="Chittaranjan Hens" userId="6fc03958433e8a43" providerId="LiveId" clId="{CCD3CE61-4D88-4013-A37F-A71FC2B550FB}" dt="2023-01-14T07:18:10.046" v="1351" actId="478"/>
          <ac:picMkLst>
            <pc:docMk/>
            <pc:sldMk cId="2134820902" sldId="419"/>
            <ac:picMk id="4" creationId="{EF3FB014-52EB-49D7-20F4-35384394786A}"/>
          </ac:picMkLst>
        </pc:picChg>
        <pc:picChg chg="del">
          <ac:chgData name="Chittaranjan Hens" userId="6fc03958433e8a43" providerId="LiveId" clId="{CCD3CE61-4D88-4013-A37F-A71FC2B550FB}" dt="2023-01-14T07:16:54.988" v="1326" actId="478"/>
          <ac:picMkLst>
            <pc:docMk/>
            <pc:sldMk cId="2134820902" sldId="419"/>
            <ac:picMk id="8" creationId="{25A2EAEA-BA20-6B7E-B92A-A19FFCCEA664}"/>
          </ac:picMkLst>
        </pc:picChg>
      </pc:sldChg>
      <pc:sldChg chg="addSp delSp modSp add mod">
        <pc:chgData name="Chittaranjan Hens" userId="6fc03958433e8a43" providerId="LiveId" clId="{CCD3CE61-4D88-4013-A37F-A71FC2B550FB}" dt="2023-01-14T07:29:28.598" v="1439" actId="1076"/>
        <pc:sldMkLst>
          <pc:docMk/>
          <pc:sldMk cId="1891475892" sldId="420"/>
        </pc:sldMkLst>
        <pc:picChg chg="del">
          <ac:chgData name="Chittaranjan Hens" userId="6fc03958433e8a43" providerId="LiveId" clId="{CCD3CE61-4D88-4013-A37F-A71FC2B550FB}" dt="2023-01-14T07:28:57.953" v="1431" actId="478"/>
          <ac:picMkLst>
            <pc:docMk/>
            <pc:sldMk cId="1891475892" sldId="420"/>
            <ac:picMk id="3" creationId="{17AF6130-1B33-5CED-C98E-C4270F9A2C95}"/>
          </ac:picMkLst>
        </pc:picChg>
        <pc:picChg chg="add mod">
          <ac:chgData name="Chittaranjan Hens" userId="6fc03958433e8a43" providerId="LiveId" clId="{CCD3CE61-4D88-4013-A37F-A71FC2B550FB}" dt="2023-01-14T07:29:11.519" v="1436" actId="1076"/>
          <ac:picMkLst>
            <pc:docMk/>
            <pc:sldMk cId="1891475892" sldId="420"/>
            <ac:picMk id="4" creationId="{BCB76D4A-0590-0816-DC08-662BF2DE00B7}"/>
          </ac:picMkLst>
        </pc:picChg>
        <pc:picChg chg="add mod">
          <ac:chgData name="Chittaranjan Hens" userId="6fc03958433e8a43" providerId="LiveId" clId="{CCD3CE61-4D88-4013-A37F-A71FC2B550FB}" dt="2023-01-14T07:29:28.598" v="1439" actId="1076"/>
          <ac:picMkLst>
            <pc:docMk/>
            <pc:sldMk cId="1891475892" sldId="420"/>
            <ac:picMk id="8" creationId="{E52D8029-39D6-2ACD-4EE3-30BC81CF5CC3}"/>
          </ac:picMkLst>
        </pc:picChg>
      </pc:sldChg>
      <pc:sldChg chg="add del">
        <pc:chgData name="Chittaranjan Hens" userId="6fc03958433e8a43" providerId="LiveId" clId="{CCD3CE61-4D88-4013-A37F-A71FC2B550FB}" dt="2023-01-14T07:29:01.088" v="1433"/>
        <pc:sldMkLst>
          <pc:docMk/>
          <pc:sldMk cId="1862673164" sldId="421"/>
        </pc:sldMkLst>
      </pc:sldChg>
      <pc:sldChg chg="addSp delSp modSp add mod">
        <pc:chgData name="Chittaranjan Hens" userId="6fc03958433e8a43" providerId="LiveId" clId="{CCD3CE61-4D88-4013-A37F-A71FC2B550FB}" dt="2023-01-14T07:30:31.691" v="1448" actId="14100"/>
        <pc:sldMkLst>
          <pc:docMk/>
          <pc:sldMk cId="2969503797" sldId="421"/>
        </pc:sldMkLst>
        <pc:picChg chg="add mod">
          <ac:chgData name="Chittaranjan Hens" userId="6fc03958433e8a43" providerId="LiveId" clId="{CCD3CE61-4D88-4013-A37F-A71FC2B550FB}" dt="2023-01-14T07:30:31.691" v="1448" actId="14100"/>
          <ac:picMkLst>
            <pc:docMk/>
            <pc:sldMk cId="2969503797" sldId="421"/>
            <ac:picMk id="3" creationId="{A2CCC407-CB50-15BB-E99E-E7B94449E459}"/>
          </ac:picMkLst>
        </pc:picChg>
        <pc:picChg chg="del">
          <ac:chgData name="Chittaranjan Hens" userId="6fc03958433e8a43" providerId="LiveId" clId="{CCD3CE61-4D88-4013-A37F-A71FC2B550FB}" dt="2023-01-14T07:30:15.595" v="1442" actId="478"/>
          <ac:picMkLst>
            <pc:docMk/>
            <pc:sldMk cId="2969503797" sldId="421"/>
            <ac:picMk id="4" creationId="{BCB76D4A-0590-0816-DC08-662BF2DE00B7}"/>
          </ac:picMkLst>
        </pc:picChg>
        <pc:picChg chg="del">
          <ac:chgData name="Chittaranjan Hens" userId="6fc03958433e8a43" providerId="LiveId" clId="{CCD3CE61-4D88-4013-A37F-A71FC2B550FB}" dt="2023-01-14T07:30:14.164" v="1441" actId="478"/>
          <ac:picMkLst>
            <pc:docMk/>
            <pc:sldMk cId="2969503797" sldId="421"/>
            <ac:picMk id="8" creationId="{E52D8029-39D6-2ACD-4EE3-30BC81CF5CC3}"/>
          </ac:picMkLst>
        </pc:picChg>
      </pc:sldChg>
      <pc:sldChg chg="modSp add modAnim">
        <pc:chgData name="Chittaranjan Hens" userId="6fc03958433e8a43" providerId="LiveId" clId="{CCD3CE61-4D88-4013-A37F-A71FC2B550FB}" dt="2023-01-29T00:00:27.867" v="1510" actId="2711"/>
        <pc:sldMkLst>
          <pc:docMk/>
          <pc:sldMk cId="1168732920" sldId="422"/>
        </pc:sldMkLst>
        <pc:spChg chg="mod">
          <ac:chgData name="Chittaranjan Hens" userId="6fc03958433e8a43" providerId="LiveId" clId="{CCD3CE61-4D88-4013-A37F-A71FC2B550FB}" dt="2023-01-29T00:00:27.867" v="1510" actId="2711"/>
          <ac:spMkLst>
            <pc:docMk/>
            <pc:sldMk cId="1168732920" sldId="422"/>
            <ac:spMk id="3" creationId="{00000000-0000-0000-0000-000000000000}"/>
          </ac:spMkLst>
        </pc:spChg>
      </pc:sldChg>
      <pc:sldChg chg="add del">
        <pc:chgData name="Chittaranjan Hens" userId="6fc03958433e8a43" providerId="LiveId" clId="{CCD3CE61-4D88-4013-A37F-A71FC2B550FB}" dt="2023-01-14T07:30:18.107" v="1444"/>
        <pc:sldMkLst>
          <pc:docMk/>
          <pc:sldMk cId="2506325471" sldId="422"/>
        </pc:sldMkLst>
      </pc:sldChg>
    </pc:docChg>
  </pc:docChgLst>
  <pc:docChgLst>
    <pc:chgData name="Chittaranjan Hens" userId="6fc03958433e8a43" providerId="LiveId" clId="{4FEEE9DF-23F2-48D0-95D5-A9C45D691E6E}"/>
    <pc:docChg chg="modSld">
      <pc:chgData name="Chittaranjan Hens" userId="6fc03958433e8a43" providerId="LiveId" clId="{4FEEE9DF-23F2-48D0-95D5-A9C45D691E6E}" dt="2024-02-19T04:08:31.147" v="0" actId="1076"/>
      <pc:docMkLst>
        <pc:docMk/>
      </pc:docMkLst>
      <pc:sldChg chg="modSp mod">
        <pc:chgData name="Chittaranjan Hens" userId="6fc03958433e8a43" providerId="LiveId" clId="{4FEEE9DF-23F2-48D0-95D5-A9C45D691E6E}" dt="2024-02-19T04:08:31.147" v="0" actId="1076"/>
        <pc:sldMkLst>
          <pc:docMk/>
          <pc:sldMk cId="2147343944" sldId="913"/>
        </pc:sldMkLst>
        <pc:spChg chg="mod">
          <ac:chgData name="Chittaranjan Hens" userId="6fc03958433e8a43" providerId="LiveId" clId="{4FEEE9DF-23F2-48D0-95D5-A9C45D691E6E}" dt="2024-02-19T04:08:31.147" v="0" actId="1076"/>
          <ac:spMkLst>
            <pc:docMk/>
            <pc:sldMk cId="2147343944" sldId="913"/>
            <ac:spMk id="4" creationId="{D429E054-5A44-244E-2016-EF111161588F}"/>
          </ac:spMkLst>
        </pc:spChg>
      </pc:sldChg>
    </pc:docChg>
  </pc:docChgLst>
  <pc:docChgLst>
    <pc:chgData name="Chittaranjan Hens" userId="6fc03958433e8a43" providerId="LiveId" clId="{9251A779-3B63-4CB7-83DB-3F583E7E4D86}"/>
    <pc:docChg chg="delSld">
      <pc:chgData name="Chittaranjan Hens" userId="6fc03958433e8a43" providerId="LiveId" clId="{9251A779-3B63-4CB7-83DB-3F583E7E4D86}" dt="2024-02-20T15:09:03.707" v="17" actId="47"/>
      <pc:docMkLst>
        <pc:docMk/>
      </pc:docMkLst>
      <pc:sldChg chg="del">
        <pc:chgData name="Chittaranjan Hens" userId="6fc03958433e8a43" providerId="LiveId" clId="{9251A779-3B63-4CB7-83DB-3F583E7E4D86}" dt="2024-02-20T15:08:28.902" v="0" actId="47"/>
        <pc:sldMkLst>
          <pc:docMk/>
          <pc:sldMk cId="0" sldId="260"/>
        </pc:sldMkLst>
      </pc:sldChg>
      <pc:sldChg chg="del">
        <pc:chgData name="Chittaranjan Hens" userId="6fc03958433e8a43" providerId="LiveId" clId="{9251A779-3B63-4CB7-83DB-3F583E7E4D86}" dt="2024-02-20T15:08:29.611" v="3" actId="47"/>
        <pc:sldMkLst>
          <pc:docMk/>
          <pc:sldMk cId="0" sldId="271"/>
        </pc:sldMkLst>
      </pc:sldChg>
      <pc:sldChg chg="del">
        <pc:chgData name="Chittaranjan Hens" userId="6fc03958433e8a43" providerId="LiveId" clId="{9251A779-3B63-4CB7-83DB-3F583E7E4D86}" dt="2024-02-20T15:09:03.707" v="17" actId="47"/>
        <pc:sldMkLst>
          <pc:docMk/>
          <pc:sldMk cId="520553785" sldId="278"/>
        </pc:sldMkLst>
      </pc:sldChg>
      <pc:sldChg chg="del">
        <pc:chgData name="Chittaranjan Hens" userId="6fc03958433e8a43" providerId="LiveId" clId="{9251A779-3B63-4CB7-83DB-3F583E7E4D86}" dt="2024-02-20T15:08:59.090" v="6" actId="47"/>
        <pc:sldMkLst>
          <pc:docMk/>
          <pc:sldMk cId="0" sldId="335"/>
        </pc:sldMkLst>
      </pc:sldChg>
      <pc:sldChg chg="del">
        <pc:chgData name="Chittaranjan Hens" userId="6fc03958433e8a43" providerId="LiveId" clId="{9251A779-3B63-4CB7-83DB-3F583E7E4D86}" dt="2024-02-20T15:08:59.348" v="7" actId="47"/>
        <pc:sldMkLst>
          <pc:docMk/>
          <pc:sldMk cId="0" sldId="337"/>
        </pc:sldMkLst>
      </pc:sldChg>
      <pc:sldChg chg="del">
        <pc:chgData name="Chittaranjan Hens" userId="6fc03958433e8a43" providerId="LiveId" clId="{9251A779-3B63-4CB7-83DB-3F583E7E4D86}" dt="2024-02-20T15:08:59.596" v="8" actId="47"/>
        <pc:sldMkLst>
          <pc:docMk/>
          <pc:sldMk cId="0" sldId="338"/>
        </pc:sldMkLst>
      </pc:sldChg>
      <pc:sldChg chg="del">
        <pc:chgData name="Chittaranjan Hens" userId="6fc03958433e8a43" providerId="LiveId" clId="{9251A779-3B63-4CB7-83DB-3F583E7E4D86}" dt="2024-02-20T15:08:59.742" v="9" actId="47"/>
        <pc:sldMkLst>
          <pc:docMk/>
          <pc:sldMk cId="0" sldId="339"/>
        </pc:sldMkLst>
      </pc:sldChg>
      <pc:sldChg chg="del">
        <pc:chgData name="Chittaranjan Hens" userId="6fc03958433e8a43" providerId="LiveId" clId="{9251A779-3B63-4CB7-83DB-3F583E7E4D86}" dt="2024-02-20T15:08:59.956" v="10" actId="47"/>
        <pc:sldMkLst>
          <pc:docMk/>
          <pc:sldMk cId="0" sldId="340"/>
        </pc:sldMkLst>
      </pc:sldChg>
      <pc:sldChg chg="del">
        <pc:chgData name="Chittaranjan Hens" userId="6fc03958433e8a43" providerId="LiveId" clId="{9251A779-3B63-4CB7-83DB-3F583E7E4D86}" dt="2024-02-20T15:09:00.149" v="11" actId="47"/>
        <pc:sldMkLst>
          <pc:docMk/>
          <pc:sldMk cId="0" sldId="341"/>
        </pc:sldMkLst>
      </pc:sldChg>
      <pc:sldChg chg="del">
        <pc:chgData name="Chittaranjan Hens" userId="6fc03958433e8a43" providerId="LiveId" clId="{9251A779-3B63-4CB7-83DB-3F583E7E4D86}" dt="2024-02-20T15:09:00.344" v="12" actId="47"/>
        <pc:sldMkLst>
          <pc:docMk/>
          <pc:sldMk cId="0" sldId="342"/>
        </pc:sldMkLst>
      </pc:sldChg>
      <pc:sldChg chg="del">
        <pc:chgData name="Chittaranjan Hens" userId="6fc03958433e8a43" providerId="LiveId" clId="{9251A779-3B63-4CB7-83DB-3F583E7E4D86}" dt="2024-02-20T15:09:00.564" v="13" actId="47"/>
        <pc:sldMkLst>
          <pc:docMk/>
          <pc:sldMk cId="0" sldId="343"/>
        </pc:sldMkLst>
      </pc:sldChg>
      <pc:sldChg chg="del">
        <pc:chgData name="Chittaranjan Hens" userId="6fc03958433e8a43" providerId="LiveId" clId="{9251A779-3B63-4CB7-83DB-3F583E7E4D86}" dt="2024-02-20T15:09:00.943" v="14" actId="47"/>
        <pc:sldMkLst>
          <pc:docMk/>
          <pc:sldMk cId="0" sldId="344"/>
        </pc:sldMkLst>
      </pc:sldChg>
      <pc:sldChg chg="del">
        <pc:chgData name="Chittaranjan Hens" userId="6fc03958433e8a43" providerId="LiveId" clId="{9251A779-3B63-4CB7-83DB-3F583E7E4D86}" dt="2024-02-20T15:09:01.478" v="15" actId="47"/>
        <pc:sldMkLst>
          <pc:docMk/>
          <pc:sldMk cId="0" sldId="345"/>
        </pc:sldMkLst>
      </pc:sldChg>
      <pc:sldChg chg="del">
        <pc:chgData name="Chittaranjan Hens" userId="6fc03958433e8a43" providerId="LiveId" clId="{9251A779-3B63-4CB7-83DB-3F583E7E4D86}" dt="2024-02-20T15:08:29.401" v="2" actId="47"/>
        <pc:sldMkLst>
          <pc:docMk/>
          <pc:sldMk cId="2274049102" sldId="408"/>
        </pc:sldMkLst>
      </pc:sldChg>
      <pc:sldChg chg="del">
        <pc:chgData name="Chittaranjan Hens" userId="6fc03958433e8a43" providerId="LiveId" clId="{9251A779-3B63-4CB7-83DB-3F583E7E4D86}" dt="2024-02-20T15:08:31.174" v="4" actId="47"/>
        <pc:sldMkLst>
          <pc:docMk/>
          <pc:sldMk cId="1329959021" sldId="411"/>
        </pc:sldMkLst>
      </pc:sldChg>
      <pc:sldChg chg="del">
        <pc:chgData name="Chittaranjan Hens" userId="6fc03958433e8a43" providerId="LiveId" clId="{9251A779-3B63-4CB7-83DB-3F583E7E4D86}" dt="2024-02-20T15:08:31.865" v="5" actId="47"/>
        <pc:sldMkLst>
          <pc:docMk/>
          <pc:sldMk cId="1621981354" sldId="413"/>
        </pc:sldMkLst>
      </pc:sldChg>
      <pc:sldChg chg="del">
        <pc:chgData name="Chittaranjan Hens" userId="6fc03958433e8a43" providerId="LiveId" clId="{9251A779-3B63-4CB7-83DB-3F583E7E4D86}" dt="2024-02-20T15:09:02.258" v="16" actId="47"/>
        <pc:sldMkLst>
          <pc:docMk/>
          <pc:sldMk cId="2969503797" sldId="421"/>
        </pc:sldMkLst>
      </pc:sldChg>
      <pc:sldChg chg="del">
        <pc:chgData name="Chittaranjan Hens" userId="6fc03958433e8a43" providerId="LiveId" clId="{9251A779-3B63-4CB7-83DB-3F583E7E4D86}" dt="2024-02-20T15:08:29.361" v="1" actId="47"/>
        <pc:sldMkLst>
          <pc:docMk/>
          <pc:sldMk cId="1168732920" sldId="422"/>
        </pc:sldMkLst>
      </pc:sldChg>
    </pc:docChg>
  </pc:docChgLst>
  <pc:docChgLst>
    <pc:chgData name="Chittaranjan Hens" userId="6fc03958433e8a43" providerId="LiveId" clId="{C95D0380-BDE2-43DB-B3D1-310949439998}"/>
    <pc:docChg chg="modSld sldOrd">
      <pc:chgData name="Chittaranjan Hens" userId="6fc03958433e8a43" providerId="LiveId" clId="{C95D0380-BDE2-43DB-B3D1-310949439998}" dt="2024-02-09T07:40:33.645" v="1"/>
      <pc:docMkLst>
        <pc:docMk/>
      </pc:docMkLst>
      <pc:sldChg chg="ord">
        <pc:chgData name="Chittaranjan Hens" userId="6fc03958433e8a43" providerId="LiveId" clId="{C95D0380-BDE2-43DB-B3D1-310949439998}" dt="2024-02-09T07:40:33.645" v="1"/>
        <pc:sldMkLst>
          <pc:docMk/>
          <pc:sldMk cId="2963817444" sldId="494"/>
        </pc:sldMkLst>
      </pc:sldChg>
    </pc:docChg>
  </pc:docChgLst>
  <pc:docChgLst>
    <pc:chgData name="Chittaranjan Hens" userId="6fc03958433e8a43" providerId="LiveId" clId="{2217C419-4E7E-43C2-AFAD-16C11AE65759}"/>
    <pc:docChg chg="custSel addSld delSld modSld">
      <pc:chgData name="Chittaranjan Hens" userId="6fc03958433e8a43" providerId="LiveId" clId="{2217C419-4E7E-43C2-AFAD-16C11AE65759}" dt="2023-01-30T05:46:48.098" v="14" actId="680"/>
      <pc:docMkLst>
        <pc:docMk/>
      </pc:docMkLst>
      <pc:sldChg chg="modSp add mod">
        <pc:chgData name="Chittaranjan Hens" userId="6fc03958433e8a43" providerId="LiveId" clId="{2217C419-4E7E-43C2-AFAD-16C11AE65759}" dt="2023-01-30T05:45:55.372" v="6" actId="27636"/>
        <pc:sldMkLst>
          <pc:docMk/>
          <pc:sldMk cId="4118174380" sldId="281"/>
        </pc:sldMkLst>
        <pc:spChg chg="mod">
          <ac:chgData name="Chittaranjan Hens" userId="6fc03958433e8a43" providerId="LiveId" clId="{2217C419-4E7E-43C2-AFAD-16C11AE65759}" dt="2023-01-30T05:45:55.372" v="6" actId="27636"/>
          <ac:spMkLst>
            <pc:docMk/>
            <pc:sldMk cId="4118174380" sldId="281"/>
            <ac:spMk id="7" creationId="{6914705F-5DAA-074E-F1F8-BBCCA9869E73}"/>
          </ac:spMkLst>
        </pc:spChg>
      </pc:sldChg>
      <pc:sldChg chg="modSp add del">
        <pc:chgData name="Chittaranjan Hens" userId="6fc03958433e8a43" providerId="LiveId" clId="{2217C419-4E7E-43C2-AFAD-16C11AE65759}" dt="2023-01-30T05:46:15.356" v="12" actId="47"/>
        <pc:sldMkLst>
          <pc:docMk/>
          <pc:sldMk cId="200605627" sldId="423"/>
        </pc:sldMkLst>
        <pc:picChg chg="mod">
          <ac:chgData name="Chittaranjan Hens" userId="6fc03958433e8a43" providerId="LiveId" clId="{2217C419-4E7E-43C2-AFAD-16C11AE65759}" dt="2023-01-30T05:45:15.445" v="1" actId="1076"/>
          <ac:picMkLst>
            <pc:docMk/>
            <pc:sldMk cId="200605627" sldId="423"/>
            <ac:picMk id="37892" creationId="{919B05F3-1496-3BD8-2D56-6E81F6FDDC15}"/>
          </ac:picMkLst>
        </pc:picChg>
      </pc:sldChg>
      <pc:sldChg chg="modSp add mod">
        <pc:chgData name="Chittaranjan Hens" userId="6fc03958433e8a43" providerId="LiveId" clId="{2217C419-4E7E-43C2-AFAD-16C11AE65759}" dt="2023-01-30T05:45:55.363" v="5" actId="27636"/>
        <pc:sldMkLst>
          <pc:docMk/>
          <pc:sldMk cId="3726892099" sldId="478"/>
        </pc:sldMkLst>
        <pc:spChg chg="mod">
          <ac:chgData name="Chittaranjan Hens" userId="6fc03958433e8a43" providerId="LiveId" clId="{2217C419-4E7E-43C2-AFAD-16C11AE65759}" dt="2023-01-30T05:45:55.363" v="5" actId="27636"/>
          <ac:spMkLst>
            <pc:docMk/>
            <pc:sldMk cId="3726892099" sldId="478"/>
            <ac:spMk id="5" creationId="{8F3F52BC-B8A0-6C01-7DE5-B23DD05D80AF}"/>
          </ac:spMkLst>
        </pc:spChg>
      </pc:sldChg>
      <pc:sldChg chg="add">
        <pc:chgData name="Chittaranjan Hens" userId="6fc03958433e8a43" providerId="LiveId" clId="{2217C419-4E7E-43C2-AFAD-16C11AE65759}" dt="2023-01-30T05:45:55.168" v="2"/>
        <pc:sldMkLst>
          <pc:docMk/>
          <pc:sldMk cId="903028763" sldId="480"/>
        </pc:sldMkLst>
      </pc:sldChg>
      <pc:sldChg chg="modSp add mod">
        <pc:chgData name="Chittaranjan Hens" userId="6fc03958433e8a43" providerId="LiveId" clId="{2217C419-4E7E-43C2-AFAD-16C11AE65759}" dt="2023-01-30T05:45:55.322" v="4" actId="27636"/>
        <pc:sldMkLst>
          <pc:docMk/>
          <pc:sldMk cId="1804185450" sldId="481"/>
        </pc:sldMkLst>
        <pc:spChg chg="mod">
          <ac:chgData name="Chittaranjan Hens" userId="6fc03958433e8a43" providerId="LiveId" clId="{2217C419-4E7E-43C2-AFAD-16C11AE65759}" dt="2023-01-30T05:45:55.322" v="4" actId="27636"/>
          <ac:spMkLst>
            <pc:docMk/>
            <pc:sldMk cId="1804185450" sldId="481"/>
            <ac:spMk id="9" creationId="{CCC3805E-DA3E-5141-B167-52CB9D9C212B}"/>
          </ac:spMkLst>
        </pc:spChg>
      </pc:sldChg>
      <pc:sldChg chg="modSp add mod">
        <pc:chgData name="Chittaranjan Hens" userId="6fc03958433e8a43" providerId="LiveId" clId="{2217C419-4E7E-43C2-AFAD-16C11AE65759}" dt="2023-01-30T05:45:55.274" v="3" actId="27636"/>
        <pc:sldMkLst>
          <pc:docMk/>
          <pc:sldMk cId="275163279" sldId="482"/>
        </pc:sldMkLst>
        <pc:spChg chg="mod">
          <ac:chgData name="Chittaranjan Hens" userId="6fc03958433e8a43" providerId="LiveId" clId="{2217C419-4E7E-43C2-AFAD-16C11AE65759}" dt="2023-01-30T05:45:55.274" v="3" actId="27636"/>
          <ac:spMkLst>
            <pc:docMk/>
            <pc:sldMk cId="275163279" sldId="482"/>
            <ac:spMk id="6156" creationId="{CD5541B4-54A8-B9F7-5D91-7FC48738A5E7}"/>
          </ac:spMkLst>
        </pc:spChg>
      </pc:sldChg>
      <pc:sldChg chg="add">
        <pc:chgData name="Chittaranjan Hens" userId="6fc03958433e8a43" providerId="LiveId" clId="{2217C419-4E7E-43C2-AFAD-16C11AE65759}" dt="2023-01-30T05:45:55.168" v="2"/>
        <pc:sldMkLst>
          <pc:docMk/>
          <pc:sldMk cId="3293640932" sldId="484"/>
        </pc:sldMkLst>
      </pc:sldChg>
      <pc:sldChg chg="add">
        <pc:chgData name="Chittaranjan Hens" userId="6fc03958433e8a43" providerId="LiveId" clId="{2217C419-4E7E-43C2-AFAD-16C11AE65759}" dt="2023-01-30T05:45:55.168" v="2"/>
        <pc:sldMkLst>
          <pc:docMk/>
          <pc:sldMk cId="2258000590" sldId="485"/>
        </pc:sldMkLst>
      </pc:sldChg>
      <pc:sldChg chg="add">
        <pc:chgData name="Chittaranjan Hens" userId="6fc03958433e8a43" providerId="LiveId" clId="{2217C419-4E7E-43C2-AFAD-16C11AE65759}" dt="2023-01-30T05:45:55.168" v="2"/>
        <pc:sldMkLst>
          <pc:docMk/>
          <pc:sldMk cId="3628849433" sldId="486"/>
        </pc:sldMkLst>
      </pc:sldChg>
      <pc:sldChg chg="add">
        <pc:chgData name="Chittaranjan Hens" userId="6fc03958433e8a43" providerId="LiveId" clId="{2217C419-4E7E-43C2-AFAD-16C11AE65759}" dt="2023-01-30T05:45:55.168" v="2"/>
        <pc:sldMkLst>
          <pc:docMk/>
          <pc:sldMk cId="2673504197" sldId="487"/>
        </pc:sldMkLst>
      </pc:sldChg>
      <pc:sldChg chg="modSp add mod">
        <pc:chgData name="Chittaranjan Hens" userId="6fc03958433e8a43" providerId="LiveId" clId="{2217C419-4E7E-43C2-AFAD-16C11AE65759}" dt="2023-01-30T05:46:12.882" v="11" actId="14100"/>
        <pc:sldMkLst>
          <pc:docMk/>
          <pc:sldMk cId="531838443" sldId="488"/>
        </pc:sldMkLst>
        <pc:spChg chg="mod">
          <ac:chgData name="Chittaranjan Hens" userId="6fc03958433e8a43" providerId="LiveId" clId="{2217C419-4E7E-43C2-AFAD-16C11AE65759}" dt="2023-01-30T05:46:05.090" v="7" actId="1076"/>
          <ac:spMkLst>
            <pc:docMk/>
            <pc:sldMk cId="531838443" sldId="488"/>
            <ac:spMk id="2" creationId="{CC9D182B-D969-B31C-B54B-DD1117D14321}"/>
          </ac:spMkLst>
        </pc:spChg>
        <pc:spChg chg="mod">
          <ac:chgData name="Chittaranjan Hens" userId="6fc03958433e8a43" providerId="LiveId" clId="{2217C419-4E7E-43C2-AFAD-16C11AE65759}" dt="2023-01-30T05:46:12.882" v="11" actId="14100"/>
          <ac:spMkLst>
            <pc:docMk/>
            <pc:sldMk cId="531838443" sldId="488"/>
            <ac:spMk id="5" creationId="{8CA60EBD-8FEF-48C4-10A2-6D9A1287CDAB}"/>
          </ac:spMkLst>
        </pc:spChg>
      </pc:sldChg>
      <pc:sldChg chg="add">
        <pc:chgData name="Chittaranjan Hens" userId="6fc03958433e8a43" providerId="LiveId" clId="{2217C419-4E7E-43C2-AFAD-16C11AE65759}" dt="2023-01-30T05:45:55.168" v="2"/>
        <pc:sldMkLst>
          <pc:docMk/>
          <pc:sldMk cId="1434668872" sldId="489"/>
        </pc:sldMkLst>
      </pc:sldChg>
      <pc:sldChg chg="add">
        <pc:chgData name="Chittaranjan Hens" userId="6fc03958433e8a43" providerId="LiveId" clId="{2217C419-4E7E-43C2-AFAD-16C11AE65759}" dt="2023-01-30T05:45:55.168" v="2"/>
        <pc:sldMkLst>
          <pc:docMk/>
          <pc:sldMk cId="2345262314" sldId="490"/>
        </pc:sldMkLst>
      </pc:sldChg>
      <pc:sldChg chg="add">
        <pc:chgData name="Chittaranjan Hens" userId="6fc03958433e8a43" providerId="LiveId" clId="{2217C419-4E7E-43C2-AFAD-16C11AE65759}" dt="2023-01-30T05:45:55.168" v="2"/>
        <pc:sldMkLst>
          <pc:docMk/>
          <pc:sldMk cId="104971257" sldId="491"/>
        </pc:sldMkLst>
      </pc:sldChg>
      <pc:sldChg chg="add">
        <pc:chgData name="Chittaranjan Hens" userId="6fc03958433e8a43" providerId="LiveId" clId="{2217C419-4E7E-43C2-AFAD-16C11AE65759}" dt="2023-01-30T05:45:55.168" v="2"/>
        <pc:sldMkLst>
          <pc:docMk/>
          <pc:sldMk cId="2723067071" sldId="492"/>
        </pc:sldMkLst>
      </pc:sldChg>
      <pc:sldChg chg="new">
        <pc:chgData name="Chittaranjan Hens" userId="6fc03958433e8a43" providerId="LiveId" clId="{2217C419-4E7E-43C2-AFAD-16C11AE65759}" dt="2023-01-30T05:46:22.735" v="13" actId="680"/>
        <pc:sldMkLst>
          <pc:docMk/>
          <pc:sldMk cId="751199624" sldId="493"/>
        </pc:sldMkLst>
      </pc:sldChg>
      <pc:sldChg chg="new">
        <pc:chgData name="Chittaranjan Hens" userId="6fc03958433e8a43" providerId="LiveId" clId="{2217C419-4E7E-43C2-AFAD-16C11AE65759}" dt="2023-01-30T05:46:48.098" v="14" actId="680"/>
        <pc:sldMkLst>
          <pc:docMk/>
          <pc:sldMk cId="2963817444" sldId="494"/>
        </pc:sldMkLst>
      </pc:sldChg>
    </pc:docChg>
  </pc:docChgLst>
  <pc:docChgLst>
    <pc:chgData name="Chittaranjan Hens" userId="6fc03958433e8a43" providerId="LiveId" clId="{961215E7-21E9-4229-9DC0-4E6D255FA737}"/>
    <pc:docChg chg="delSld">
      <pc:chgData name="Chittaranjan Hens" userId="6fc03958433e8a43" providerId="LiveId" clId="{961215E7-21E9-4229-9DC0-4E6D255FA737}" dt="2024-02-12T03:07:27.845" v="15" actId="47"/>
      <pc:docMkLst>
        <pc:docMk/>
      </pc:docMkLst>
      <pc:sldChg chg="del">
        <pc:chgData name="Chittaranjan Hens" userId="6fc03958433e8a43" providerId="LiveId" clId="{961215E7-21E9-4229-9DC0-4E6D255FA737}" dt="2024-02-12T03:07:22.910" v="13" actId="47"/>
        <pc:sldMkLst>
          <pc:docMk/>
          <pc:sldMk cId="4118174380" sldId="281"/>
        </pc:sldMkLst>
      </pc:sldChg>
      <pc:sldChg chg="del">
        <pc:chgData name="Chittaranjan Hens" userId="6fc03958433e8a43" providerId="LiveId" clId="{961215E7-21E9-4229-9DC0-4E6D255FA737}" dt="2024-02-12T03:07:22.066" v="12" actId="47"/>
        <pc:sldMkLst>
          <pc:docMk/>
          <pc:sldMk cId="3726892099" sldId="478"/>
        </pc:sldMkLst>
      </pc:sldChg>
      <pc:sldChg chg="del">
        <pc:chgData name="Chittaranjan Hens" userId="6fc03958433e8a43" providerId="LiveId" clId="{961215E7-21E9-4229-9DC0-4E6D255FA737}" dt="2024-02-12T03:07:19.677" v="9" actId="47"/>
        <pc:sldMkLst>
          <pc:docMk/>
          <pc:sldMk cId="903028763" sldId="480"/>
        </pc:sldMkLst>
      </pc:sldChg>
      <pc:sldChg chg="del">
        <pc:chgData name="Chittaranjan Hens" userId="6fc03958433e8a43" providerId="LiveId" clId="{961215E7-21E9-4229-9DC0-4E6D255FA737}" dt="2024-02-12T03:07:21.411" v="11" actId="47"/>
        <pc:sldMkLst>
          <pc:docMk/>
          <pc:sldMk cId="1804185450" sldId="481"/>
        </pc:sldMkLst>
      </pc:sldChg>
      <pc:sldChg chg="del">
        <pc:chgData name="Chittaranjan Hens" userId="6fc03958433e8a43" providerId="LiveId" clId="{961215E7-21E9-4229-9DC0-4E6D255FA737}" dt="2024-02-12T03:07:20.440" v="10" actId="47"/>
        <pc:sldMkLst>
          <pc:docMk/>
          <pc:sldMk cId="275163279" sldId="482"/>
        </pc:sldMkLst>
      </pc:sldChg>
      <pc:sldChg chg="del">
        <pc:chgData name="Chittaranjan Hens" userId="6fc03958433e8a43" providerId="LiveId" clId="{961215E7-21E9-4229-9DC0-4E6D255FA737}" dt="2024-02-12T03:07:14.028" v="1" actId="47"/>
        <pc:sldMkLst>
          <pc:docMk/>
          <pc:sldMk cId="3293640932" sldId="484"/>
        </pc:sldMkLst>
      </pc:sldChg>
      <pc:sldChg chg="del">
        <pc:chgData name="Chittaranjan Hens" userId="6fc03958433e8a43" providerId="LiveId" clId="{961215E7-21E9-4229-9DC0-4E6D255FA737}" dt="2024-02-12T03:07:15.123" v="2" actId="47"/>
        <pc:sldMkLst>
          <pc:docMk/>
          <pc:sldMk cId="2258000590" sldId="485"/>
        </pc:sldMkLst>
      </pc:sldChg>
      <pc:sldChg chg="del">
        <pc:chgData name="Chittaranjan Hens" userId="6fc03958433e8a43" providerId="LiveId" clId="{961215E7-21E9-4229-9DC0-4E6D255FA737}" dt="2024-02-12T03:07:15.770" v="3" actId="47"/>
        <pc:sldMkLst>
          <pc:docMk/>
          <pc:sldMk cId="3628849433" sldId="486"/>
        </pc:sldMkLst>
      </pc:sldChg>
      <pc:sldChg chg="del">
        <pc:chgData name="Chittaranjan Hens" userId="6fc03958433e8a43" providerId="LiveId" clId="{961215E7-21E9-4229-9DC0-4E6D255FA737}" dt="2024-02-12T03:07:16.409" v="4" actId="47"/>
        <pc:sldMkLst>
          <pc:docMk/>
          <pc:sldMk cId="2673504197" sldId="487"/>
        </pc:sldMkLst>
      </pc:sldChg>
      <pc:sldChg chg="del">
        <pc:chgData name="Chittaranjan Hens" userId="6fc03958433e8a43" providerId="LiveId" clId="{961215E7-21E9-4229-9DC0-4E6D255FA737}" dt="2024-02-12T03:07:13.411" v="0" actId="47"/>
        <pc:sldMkLst>
          <pc:docMk/>
          <pc:sldMk cId="531838443" sldId="488"/>
        </pc:sldMkLst>
      </pc:sldChg>
      <pc:sldChg chg="del">
        <pc:chgData name="Chittaranjan Hens" userId="6fc03958433e8a43" providerId="LiveId" clId="{961215E7-21E9-4229-9DC0-4E6D255FA737}" dt="2024-02-12T03:07:17.065" v="5" actId="47"/>
        <pc:sldMkLst>
          <pc:docMk/>
          <pc:sldMk cId="1434668872" sldId="489"/>
        </pc:sldMkLst>
      </pc:sldChg>
      <pc:sldChg chg="del">
        <pc:chgData name="Chittaranjan Hens" userId="6fc03958433e8a43" providerId="LiveId" clId="{961215E7-21E9-4229-9DC0-4E6D255FA737}" dt="2024-02-12T03:07:17.620" v="6" actId="47"/>
        <pc:sldMkLst>
          <pc:docMk/>
          <pc:sldMk cId="2345262314" sldId="490"/>
        </pc:sldMkLst>
      </pc:sldChg>
      <pc:sldChg chg="del">
        <pc:chgData name="Chittaranjan Hens" userId="6fc03958433e8a43" providerId="LiveId" clId="{961215E7-21E9-4229-9DC0-4E6D255FA737}" dt="2024-02-12T03:07:18.270" v="7" actId="47"/>
        <pc:sldMkLst>
          <pc:docMk/>
          <pc:sldMk cId="104971257" sldId="491"/>
        </pc:sldMkLst>
      </pc:sldChg>
      <pc:sldChg chg="del">
        <pc:chgData name="Chittaranjan Hens" userId="6fc03958433e8a43" providerId="LiveId" clId="{961215E7-21E9-4229-9DC0-4E6D255FA737}" dt="2024-02-12T03:07:18.937" v="8" actId="47"/>
        <pc:sldMkLst>
          <pc:docMk/>
          <pc:sldMk cId="2723067071" sldId="492"/>
        </pc:sldMkLst>
      </pc:sldChg>
      <pc:sldChg chg="del">
        <pc:chgData name="Chittaranjan Hens" userId="6fc03958433e8a43" providerId="LiveId" clId="{961215E7-21E9-4229-9DC0-4E6D255FA737}" dt="2024-02-12T03:07:27.845" v="15" actId="47"/>
        <pc:sldMkLst>
          <pc:docMk/>
          <pc:sldMk cId="751199624" sldId="493"/>
        </pc:sldMkLst>
      </pc:sldChg>
      <pc:sldChg chg="del">
        <pc:chgData name="Chittaranjan Hens" userId="6fc03958433e8a43" providerId="LiveId" clId="{961215E7-21E9-4229-9DC0-4E6D255FA737}" dt="2024-02-12T03:07:23.793" v="14" actId="47"/>
        <pc:sldMkLst>
          <pc:docMk/>
          <pc:sldMk cId="2963817444" sldId="494"/>
        </pc:sldMkLst>
      </pc:sldChg>
    </pc:docChg>
  </pc:docChgLst>
  <pc:docChgLst>
    <pc:chgData name="Chittaranjan Hens" userId="6fc03958433e8a43" providerId="LiveId" clId="{2959217B-A9E9-483C-A106-867D6F9738B2}"/>
    <pc:docChg chg="undo custSel addSld delSld modSld sldOrd">
      <pc:chgData name="Chittaranjan Hens" userId="6fc03958433e8a43" providerId="LiveId" clId="{2959217B-A9E9-483C-A106-867D6F9738B2}" dt="2024-02-18T09:56:43.782" v="1036" actId="14100"/>
      <pc:docMkLst>
        <pc:docMk/>
      </pc:docMkLst>
      <pc:sldChg chg="del">
        <pc:chgData name="Chittaranjan Hens" userId="6fc03958433e8a43" providerId="LiveId" clId="{2959217B-A9E9-483C-A106-867D6F9738B2}" dt="2024-02-17T02:53:01.115" v="0" actId="47"/>
        <pc:sldMkLst>
          <pc:docMk/>
          <pc:sldMk cId="0" sldId="268"/>
        </pc:sldMkLst>
      </pc:sldChg>
      <pc:sldChg chg="modSp mod">
        <pc:chgData name="Chittaranjan Hens" userId="6fc03958433e8a43" providerId="LiveId" clId="{2959217B-A9E9-483C-A106-867D6F9738B2}" dt="2024-02-17T02:53:41.714" v="2" actId="207"/>
        <pc:sldMkLst>
          <pc:docMk/>
          <pc:sldMk cId="2274049102" sldId="408"/>
        </pc:sldMkLst>
        <pc:spChg chg="mod">
          <ac:chgData name="Chittaranjan Hens" userId="6fc03958433e8a43" providerId="LiveId" clId="{2959217B-A9E9-483C-A106-867D6F9738B2}" dt="2024-02-17T02:53:41.714" v="2" actId="207"/>
          <ac:spMkLst>
            <pc:docMk/>
            <pc:sldMk cId="2274049102" sldId="408"/>
            <ac:spMk id="21507" creationId="{C703BF0B-9E63-BDA1-5BDE-B66DD411DFD7}"/>
          </ac:spMkLst>
        </pc:spChg>
      </pc:sldChg>
      <pc:sldChg chg="addSp modSp">
        <pc:chgData name="Chittaranjan Hens" userId="6fc03958433e8a43" providerId="LiveId" clId="{2959217B-A9E9-483C-A106-867D6F9738B2}" dt="2024-02-17T02:57:58.362" v="7"/>
        <pc:sldMkLst>
          <pc:docMk/>
          <pc:sldMk cId="1329959021" sldId="411"/>
        </pc:sldMkLst>
        <pc:spChg chg="add mod">
          <ac:chgData name="Chittaranjan Hens" userId="6fc03958433e8a43" providerId="LiveId" clId="{2959217B-A9E9-483C-A106-867D6F9738B2}" dt="2024-02-17T02:57:58.362" v="7"/>
          <ac:spMkLst>
            <pc:docMk/>
            <pc:sldMk cId="1329959021" sldId="411"/>
            <ac:spMk id="5" creationId="{D294A42E-CB68-869B-2A50-EE91396A7BBC}"/>
          </ac:spMkLst>
        </pc:spChg>
      </pc:sldChg>
      <pc:sldChg chg="addSp modSp">
        <pc:chgData name="Chittaranjan Hens" userId="6fc03958433e8a43" providerId="LiveId" clId="{2959217B-A9E9-483C-A106-867D6F9738B2}" dt="2024-02-17T02:58:00.845" v="8"/>
        <pc:sldMkLst>
          <pc:docMk/>
          <pc:sldMk cId="1621981354" sldId="413"/>
        </pc:sldMkLst>
        <pc:spChg chg="add mod">
          <ac:chgData name="Chittaranjan Hens" userId="6fc03958433e8a43" providerId="LiveId" clId="{2959217B-A9E9-483C-A106-867D6F9738B2}" dt="2024-02-17T02:58:00.845" v="8"/>
          <ac:spMkLst>
            <pc:docMk/>
            <pc:sldMk cId="1621981354" sldId="413"/>
            <ac:spMk id="3" creationId="{43333B06-522F-C359-47AC-8B9EEBC90F55}"/>
          </ac:spMkLst>
        </pc:spChg>
      </pc:sldChg>
      <pc:sldChg chg="addSp delSp modSp new mod ord">
        <pc:chgData name="Chittaranjan Hens" userId="6fc03958433e8a43" providerId="LiveId" clId="{2959217B-A9E9-483C-A106-867D6F9738B2}" dt="2024-02-17T03:01:02.742" v="97" actId="27636"/>
        <pc:sldMkLst>
          <pc:docMk/>
          <pc:sldMk cId="3332479017" sldId="423"/>
        </pc:sldMkLst>
        <pc:spChg chg="del">
          <ac:chgData name="Chittaranjan Hens" userId="6fc03958433e8a43" providerId="LiveId" clId="{2959217B-A9E9-483C-A106-867D6F9738B2}" dt="2024-02-17T02:57:46.170" v="6" actId="478"/>
          <ac:spMkLst>
            <pc:docMk/>
            <pc:sldMk cId="3332479017" sldId="423"/>
            <ac:spMk id="2" creationId="{7AA9B599-EC2D-586E-06B6-0B184368566D}"/>
          </ac:spMkLst>
        </pc:spChg>
        <pc:spChg chg="del">
          <ac:chgData name="Chittaranjan Hens" userId="6fc03958433e8a43" providerId="LiveId" clId="{2959217B-A9E9-483C-A106-867D6F9738B2}" dt="2024-02-17T02:58:21.126" v="32" actId="478"/>
          <ac:spMkLst>
            <pc:docMk/>
            <pc:sldMk cId="3332479017" sldId="423"/>
            <ac:spMk id="3" creationId="{6B0D91D9-913F-E4AD-0D86-808DD34817E1}"/>
          </ac:spMkLst>
        </pc:spChg>
        <pc:spChg chg="add mod">
          <ac:chgData name="Chittaranjan Hens" userId="6fc03958433e8a43" providerId="LiveId" clId="{2959217B-A9E9-483C-A106-867D6F9738B2}" dt="2024-02-17T03:01:02.742" v="97" actId="27636"/>
          <ac:spMkLst>
            <pc:docMk/>
            <pc:sldMk cId="3332479017" sldId="423"/>
            <ac:spMk id="4" creationId="{D231498F-C471-006D-BB54-9652958C1FAD}"/>
          </ac:spMkLst>
        </pc:spChg>
      </pc:sldChg>
      <pc:sldChg chg="modSp add del mod">
        <pc:chgData name="Chittaranjan Hens" userId="6fc03958433e8a43" providerId="LiveId" clId="{2959217B-A9E9-483C-A106-867D6F9738B2}" dt="2024-02-18T09:54:17.490" v="1006" actId="47"/>
        <pc:sldMkLst>
          <pc:docMk/>
          <pc:sldMk cId="1374869496" sldId="424"/>
        </pc:sldMkLst>
        <pc:spChg chg="mod">
          <ac:chgData name="Chittaranjan Hens" userId="6fc03958433e8a43" providerId="LiveId" clId="{2959217B-A9E9-483C-A106-867D6F9738B2}" dt="2024-02-17T03:01:40.848" v="119" actId="20577"/>
          <ac:spMkLst>
            <pc:docMk/>
            <pc:sldMk cId="1374869496" sldId="424"/>
            <ac:spMk id="4" creationId="{7FB98933-FF5F-2B4A-6EBF-C9487BE58D42}"/>
          </ac:spMkLst>
        </pc:spChg>
      </pc:sldChg>
      <pc:sldChg chg="add del setBg modNotes">
        <pc:chgData name="Chittaranjan Hens" userId="6fc03958433e8a43" providerId="LiveId" clId="{2959217B-A9E9-483C-A106-867D6F9738B2}" dt="2024-02-18T09:54:39.701" v="1011" actId="47"/>
        <pc:sldMkLst>
          <pc:docMk/>
          <pc:sldMk cId="0" sldId="465"/>
        </pc:sldMkLst>
      </pc:sldChg>
      <pc:sldChg chg="modSp add del mod modNotes">
        <pc:chgData name="Chittaranjan Hens" userId="6fc03958433e8a43" providerId="LiveId" clId="{2959217B-A9E9-483C-A106-867D6F9738B2}" dt="2024-02-18T09:54:40.045" v="1012" actId="47"/>
        <pc:sldMkLst>
          <pc:docMk/>
          <pc:sldMk cId="222730644" sldId="466"/>
        </pc:sldMkLst>
        <pc:spChg chg="mod">
          <ac:chgData name="Chittaranjan Hens" userId="6fc03958433e8a43" providerId="LiveId" clId="{2959217B-A9E9-483C-A106-867D6F9738B2}" dt="2024-02-17T05:52:15.940" v="214" actId="1076"/>
          <ac:spMkLst>
            <pc:docMk/>
            <pc:sldMk cId="222730644" sldId="466"/>
            <ac:spMk id="10" creationId="{7E7710DC-94DC-73CB-DC96-542CA6501A33}"/>
          </ac:spMkLst>
        </pc:spChg>
        <pc:spChg chg="mod">
          <ac:chgData name="Chittaranjan Hens" userId="6fc03958433e8a43" providerId="LiveId" clId="{2959217B-A9E9-483C-A106-867D6F9738B2}" dt="2024-02-17T05:52:04.857" v="212" actId="1076"/>
          <ac:spMkLst>
            <pc:docMk/>
            <pc:sldMk cId="222730644" sldId="466"/>
            <ac:spMk id="459779" creationId="{71F2790A-DB05-557C-721D-53186DDC08B9}"/>
          </ac:spMkLst>
        </pc:spChg>
      </pc:sldChg>
      <pc:sldChg chg="modSp add del mod modNotes">
        <pc:chgData name="Chittaranjan Hens" userId="6fc03958433e8a43" providerId="LiveId" clId="{2959217B-A9E9-483C-A106-867D6F9738B2}" dt="2024-02-18T09:54:40.312" v="1013" actId="47"/>
        <pc:sldMkLst>
          <pc:docMk/>
          <pc:sldMk cId="2493903465" sldId="467"/>
        </pc:sldMkLst>
        <pc:spChg chg="mod">
          <ac:chgData name="Chittaranjan Hens" userId="6fc03958433e8a43" providerId="LiveId" clId="{2959217B-A9E9-483C-A106-867D6F9738B2}" dt="2024-02-17T05:52:30.767" v="218" actId="123"/>
          <ac:spMkLst>
            <pc:docMk/>
            <pc:sldMk cId="2493903465" sldId="467"/>
            <ac:spMk id="2" creationId="{F98001AA-DD09-35CA-42E7-E96338A0E9F0}"/>
          </ac:spMkLst>
        </pc:spChg>
        <pc:spChg chg="mod">
          <ac:chgData name="Chittaranjan Hens" userId="6fc03958433e8a43" providerId="LiveId" clId="{2959217B-A9E9-483C-A106-867D6F9738B2}" dt="2024-02-17T05:52:28.682" v="217" actId="123"/>
          <ac:spMkLst>
            <pc:docMk/>
            <pc:sldMk cId="2493903465" sldId="467"/>
            <ac:spMk id="7" creationId="{B76CBF3D-7A61-2E81-6BB8-3AED143F81E8}"/>
          </ac:spMkLst>
        </pc:spChg>
        <pc:spChg chg="mod">
          <ac:chgData name="Chittaranjan Hens" userId="6fc03958433e8a43" providerId="LiveId" clId="{2959217B-A9E9-483C-A106-867D6F9738B2}" dt="2024-02-17T05:51:58.003" v="211" actId="1076"/>
          <ac:spMkLst>
            <pc:docMk/>
            <pc:sldMk cId="2493903465" sldId="467"/>
            <ac:spMk id="459779" creationId="{71F2790A-DB05-557C-721D-53186DDC08B9}"/>
          </ac:spMkLst>
        </pc:spChg>
      </pc:sldChg>
      <pc:sldChg chg="modSp add del mod modNotes">
        <pc:chgData name="Chittaranjan Hens" userId="6fc03958433e8a43" providerId="LiveId" clId="{2959217B-A9E9-483C-A106-867D6F9738B2}" dt="2024-02-18T09:54:41.961" v="1017" actId="47"/>
        <pc:sldMkLst>
          <pc:docMk/>
          <pc:sldMk cId="745941232" sldId="470"/>
        </pc:sldMkLst>
        <pc:spChg chg="mod">
          <ac:chgData name="Chittaranjan Hens" userId="6fc03958433e8a43" providerId="LiveId" clId="{2959217B-A9E9-483C-A106-867D6F9738B2}" dt="2024-02-17T05:53:14.664" v="227" actId="1076"/>
          <ac:spMkLst>
            <pc:docMk/>
            <pc:sldMk cId="745941232" sldId="470"/>
            <ac:spMk id="2" creationId="{3F27813D-E2E7-F3EE-1E18-42BFE206255E}"/>
          </ac:spMkLst>
        </pc:spChg>
        <pc:spChg chg="mod">
          <ac:chgData name="Chittaranjan Hens" userId="6fc03958433e8a43" providerId="LiveId" clId="{2959217B-A9E9-483C-A106-867D6F9738B2}" dt="2024-02-17T03:11:03.572" v="139" actId="255"/>
          <ac:spMkLst>
            <pc:docMk/>
            <pc:sldMk cId="745941232" sldId="470"/>
            <ac:spMk id="6" creationId="{A7D521BF-A813-8E16-9C36-A433394AEACE}"/>
          </ac:spMkLst>
        </pc:spChg>
        <pc:spChg chg="mod">
          <ac:chgData name="Chittaranjan Hens" userId="6fc03958433e8a43" providerId="LiveId" clId="{2959217B-A9E9-483C-A106-867D6F9738B2}" dt="2024-02-17T05:53:11.612" v="226" actId="1076"/>
          <ac:spMkLst>
            <pc:docMk/>
            <pc:sldMk cId="745941232" sldId="470"/>
            <ac:spMk id="459779" creationId="{71F2790A-DB05-557C-721D-53186DDC08B9}"/>
          </ac:spMkLst>
        </pc:spChg>
      </pc:sldChg>
      <pc:sldChg chg="modSp add del mod modNotes">
        <pc:chgData name="Chittaranjan Hens" userId="6fc03958433e8a43" providerId="LiveId" clId="{2959217B-A9E9-483C-A106-867D6F9738B2}" dt="2024-02-18T09:54:41.035" v="1015" actId="47"/>
        <pc:sldMkLst>
          <pc:docMk/>
          <pc:sldMk cId="1563262966" sldId="471"/>
        </pc:sldMkLst>
        <pc:spChg chg="mod">
          <ac:chgData name="Chittaranjan Hens" userId="6fc03958433e8a43" providerId="LiveId" clId="{2959217B-A9E9-483C-A106-867D6F9738B2}" dt="2024-02-17T05:51:30.016" v="206" actId="14100"/>
          <ac:spMkLst>
            <pc:docMk/>
            <pc:sldMk cId="1563262966" sldId="471"/>
            <ac:spMk id="8" creationId="{393C716D-EEC1-E2A6-AC5A-E3CEBD709DA6}"/>
          </ac:spMkLst>
        </pc:spChg>
        <pc:spChg chg="mod">
          <ac:chgData name="Chittaranjan Hens" userId="6fc03958433e8a43" providerId="LiveId" clId="{2959217B-A9E9-483C-A106-867D6F9738B2}" dt="2024-02-17T05:51:32.973" v="207" actId="1076"/>
          <ac:spMkLst>
            <pc:docMk/>
            <pc:sldMk cId="1563262966" sldId="471"/>
            <ac:spMk id="13" creationId="{1D7082E6-48B1-8716-B67B-BA1EC2E01F5A}"/>
          </ac:spMkLst>
        </pc:spChg>
        <pc:spChg chg="mod">
          <ac:chgData name="Chittaranjan Hens" userId="6fc03958433e8a43" providerId="LiveId" clId="{2959217B-A9E9-483C-A106-867D6F9738B2}" dt="2024-02-17T05:52:52.981" v="220" actId="1076"/>
          <ac:spMkLst>
            <pc:docMk/>
            <pc:sldMk cId="1563262966" sldId="471"/>
            <ac:spMk id="459779" creationId="{71F2790A-DB05-557C-721D-53186DDC08B9}"/>
          </ac:spMkLst>
        </pc:spChg>
        <pc:picChg chg="mod">
          <ac:chgData name="Chittaranjan Hens" userId="6fc03958433e8a43" providerId="LiveId" clId="{2959217B-A9E9-483C-A106-867D6F9738B2}" dt="2024-02-17T05:52:54.566" v="221" actId="1076"/>
          <ac:picMkLst>
            <pc:docMk/>
            <pc:sldMk cId="1563262966" sldId="471"/>
            <ac:picMk id="5" creationId="{AFAA329C-F60D-22A9-80BE-08E38C65B9DB}"/>
          </ac:picMkLst>
        </pc:picChg>
      </pc:sldChg>
      <pc:sldChg chg="modSp add del mod">
        <pc:chgData name="Chittaranjan Hens" userId="6fc03958433e8a43" providerId="LiveId" clId="{2959217B-A9E9-483C-A106-867D6F9738B2}" dt="2024-02-18T09:54:42.244" v="1018" actId="47"/>
        <pc:sldMkLst>
          <pc:docMk/>
          <pc:sldMk cId="130503036" sldId="472"/>
        </pc:sldMkLst>
        <pc:spChg chg="mod">
          <ac:chgData name="Chittaranjan Hens" userId="6fc03958433e8a43" providerId="LiveId" clId="{2959217B-A9E9-483C-A106-867D6F9738B2}" dt="2024-02-17T03:11:21.805" v="143" actId="1076"/>
          <ac:spMkLst>
            <pc:docMk/>
            <pc:sldMk cId="130503036" sldId="472"/>
            <ac:spMk id="2" creationId="{3F27813D-E2E7-F3EE-1E18-42BFE206255E}"/>
          </ac:spMkLst>
        </pc:spChg>
        <pc:spChg chg="mod">
          <ac:chgData name="Chittaranjan Hens" userId="6fc03958433e8a43" providerId="LiveId" clId="{2959217B-A9E9-483C-A106-867D6F9738B2}" dt="2024-02-17T03:11:18.270" v="142" actId="1076"/>
          <ac:spMkLst>
            <pc:docMk/>
            <pc:sldMk cId="130503036" sldId="472"/>
            <ac:spMk id="6" creationId="{A7D521BF-A813-8E16-9C36-A433394AEACE}"/>
          </ac:spMkLst>
        </pc:spChg>
        <pc:spChg chg="mod">
          <ac:chgData name="Chittaranjan Hens" userId="6fc03958433e8a43" providerId="LiveId" clId="{2959217B-A9E9-483C-A106-867D6F9738B2}" dt="2024-02-17T03:11:11.339" v="140" actId="255"/>
          <ac:spMkLst>
            <pc:docMk/>
            <pc:sldMk cId="130503036" sldId="472"/>
            <ac:spMk id="9" creationId="{1C8B1187-D3E5-6877-C8F5-4D9C430A775D}"/>
          </ac:spMkLst>
        </pc:spChg>
        <pc:spChg chg="mod">
          <ac:chgData name="Chittaranjan Hens" userId="6fc03958433e8a43" providerId="LiveId" clId="{2959217B-A9E9-483C-A106-867D6F9738B2}" dt="2024-02-17T03:11:15.216" v="141" actId="1076"/>
          <ac:spMkLst>
            <pc:docMk/>
            <pc:sldMk cId="130503036" sldId="472"/>
            <ac:spMk id="459779" creationId="{71F2790A-DB05-557C-721D-53186DDC08B9}"/>
          </ac:spMkLst>
        </pc:spChg>
      </pc:sldChg>
      <pc:sldChg chg="addSp delSp modSp add del mod modNotes">
        <pc:chgData name="Chittaranjan Hens" userId="6fc03958433e8a43" providerId="LiveId" clId="{2959217B-A9E9-483C-A106-867D6F9738B2}" dt="2024-02-18T09:54:42.669" v="1019" actId="47"/>
        <pc:sldMkLst>
          <pc:docMk/>
          <pc:sldMk cId="1435458729" sldId="473"/>
        </pc:sldMkLst>
        <pc:spChg chg="add mod">
          <ac:chgData name="Chittaranjan Hens" userId="6fc03958433e8a43" providerId="LiveId" clId="{2959217B-A9E9-483C-A106-867D6F9738B2}" dt="2024-02-17T03:12:24.238" v="156"/>
          <ac:spMkLst>
            <pc:docMk/>
            <pc:sldMk cId="1435458729" sldId="473"/>
            <ac:spMk id="2" creationId="{C1714DBB-3690-8859-63D3-CCC5AEB18925}"/>
          </ac:spMkLst>
        </pc:spChg>
        <pc:spChg chg="mod">
          <ac:chgData name="Chittaranjan Hens" userId="6fc03958433e8a43" providerId="LiveId" clId="{2959217B-A9E9-483C-A106-867D6F9738B2}" dt="2024-02-17T03:11:57.190" v="149" actId="14100"/>
          <ac:spMkLst>
            <pc:docMk/>
            <pc:sldMk cId="1435458729" sldId="473"/>
            <ac:spMk id="4" creationId="{05793742-B1E9-6704-F001-2D6C13B76971}"/>
          </ac:spMkLst>
        </pc:spChg>
        <pc:spChg chg="mod">
          <ac:chgData name="Chittaranjan Hens" userId="6fc03958433e8a43" providerId="LiveId" clId="{2959217B-A9E9-483C-A106-867D6F9738B2}" dt="2024-02-17T03:12:02.658" v="152" actId="6549"/>
          <ac:spMkLst>
            <pc:docMk/>
            <pc:sldMk cId="1435458729" sldId="473"/>
            <ac:spMk id="10" creationId="{B9B03B03-537F-89DC-98F1-BF9728DFE5D6}"/>
          </ac:spMkLst>
        </pc:spChg>
        <pc:spChg chg="mod">
          <ac:chgData name="Chittaranjan Hens" userId="6fc03958433e8a43" providerId="LiveId" clId="{2959217B-A9E9-483C-A106-867D6F9738B2}" dt="2024-02-17T03:11:52.177" v="148" actId="14100"/>
          <ac:spMkLst>
            <pc:docMk/>
            <pc:sldMk cId="1435458729" sldId="473"/>
            <ac:spMk id="13" creationId="{1D7082E6-48B1-8716-B67B-BA1EC2E01F5A}"/>
          </ac:spMkLst>
        </pc:spChg>
        <pc:spChg chg="del mod">
          <ac:chgData name="Chittaranjan Hens" userId="6fc03958433e8a43" providerId="LiveId" clId="{2959217B-A9E9-483C-A106-867D6F9738B2}" dt="2024-02-17T03:12:23.576" v="155" actId="478"/>
          <ac:spMkLst>
            <pc:docMk/>
            <pc:sldMk cId="1435458729" sldId="473"/>
            <ac:spMk id="459779" creationId="{71F2790A-DB05-557C-721D-53186DDC08B9}"/>
          </ac:spMkLst>
        </pc:spChg>
        <pc:picChg chg="mod">
          <ac:chgData name="Chittaranjan Hens" userId="6fc03958433e8a43" providerId="LiveId" clId="{2959217B-A9E9-483C-A106-867D6F9738B2}" dt="2024-02-17T03:11:46.765" v="147" actId="1076"/>
          <ac:picMkLst>
            <pc:docMk/>
            <pc:sldMk cId="1435458729" sldId="473"/>
            <ac:picMk id="7" creationId="{F62511E2-9104-9A03-5E84-3BE4F79FC77E}"/>
          </ac:picMkLst>
        </pc:picChg>
      </pc:sldChg>
      <pc:sldChg chg="add del">
        <pc:chgData name="Chittaranjan Hens" userId="6fc03958433e8a43" providerId="LiveId" clId="{2959217B-A9E9-483C-A106-867D6F9738B2}" dt="2024-02-18T09:50:35.520" v="984" actId="47"/>
        <pc:sldMkLst>
          <pc:docMk/>
          <pc:sldMk cId="3316960400" sldId="474"/>
        </pc:sldMkLst>
      </pc:sldChg>
      <pc:sldChg chg="addSp delSp modSp add del mod">
        <pc:chgData name="Chittaranjan Hens" userId="6fc03958433e8a43" providerId="LiveId" clId="{2959217B-A9E9-483C-A106-867D6F9738B2}" dt="2024-02-18T09:54:44.176" v="1023" actId="47"/>
        <pc:sldMkLst>
          <pc:docMk/>
          <pc:sldMk cId="3631585849" sldId="475"/>
        </pc:sldMkLst>
        <pc:spChg chg="add mod">
          <ac:chgData name="Chittaranjan Hens" userId="6fc03958433e8a43" providerId="LiveId" clId="{2959217B-A9E9-483C-A106-867D6F9738B2}" dt="2024-02-17T03:13:39.436" v="170"/>
          <ac:spMkLst>
            <pc:docMk/>
            <pc:sldMk cId="3631585849" sldId="475"/>
            <ac:spMk id="2" creationId="{8A3E5739-8825-FBFC-669E-EF76E466D0E0}"/>
          </ac:spMkLst>
        </pc:spChg>
        <pc:spChg chg="mod">
          <ac:chgData name="Chittaranjan Hens" userId="6fc03958433e8a43" providerId="LiveId" clId="{2959217B-A9E9-483C-A106-867D6F9738B2}" dt="2024-02-17T05:54:09.476" v="231" actId="1076"/>
          <ac:spMkLst>
            <pc:docMk/>
            <pc:sldMk cId="3631585849" sldId="475"/>
            <ac:spMk id="4" creationId="{D429E054-5A44-244E-2016-EF111161588F}"/>
          </ac:spMkLst>
        </pc:spChg>
        <pc:spChg chg="mod">
          <ac:chgData name="Chittaranjan Hens" userId="6fc03958433e8a43" providerId="LiveId" clId="{2959217B-A9E9-483C-A106-867D6F9738B2}" dt="2024-02-17T03:13:19.596" v="166" actId="14100"/>
          <ac:spMkLst>
            <pc:docMk/>
            <pc:sldMk cId="3631585849" sldId="475"/>
            <ac:spMk id="10" creationId="{70373A06-8C13-F869-65E7-2D4974CA7E64}"/>
          </ac:spMkLst>
        </pc:spChg>
        <pc:spChg chg="del">
          <ac:chgData name="Chittaranjan Hens" userId="6fc03958433e8a43" providerId="LiveId" clId="{2959217B-A9E9-483C-A106-867D6F9738B2}" dt="2024-02-17T03:13:38.652" v="169" actId="478"/>
          <ac:spMkLst>
            <pc:docMk/>
            <pc:sldMk cId="3631585849" sldId="475"/>
            <ac:spMk id="459779" creationId="{71F2790A-DB05-557C-721D-53186DDC08B9}"/>
          </ac:spMkLst>
        </pc:spChg>
      </pc:sldChg>
      <pc:sldChg chg="addSp delSp modSp add del mod">
        <pc:chgData name="Chittaranjan Hens" userId="6fc03958433e8a43" providerId="LiveId" clId="{2959217B-A9E9-483C-A106-867D6F9738B2}" dt="2024-02-18T09:54:43.124" v="1020" actId="47"/>
        <pc:sldMkLst>
          <pc:docMk/>
          <pc:sldMk cId="84341186" sldId="476"/>
        </pc:sldMkLst>
        <pc:spChg chg="add mod">
          <ac:chgData name="Chittaranjan Hens" userId="6fc03958433e8a43" providerId="LiveId" clId="{2959217B-A9E9-483C-A106-867D6F9738B2}" dt="2024-02-17T03:12:28.937" v="158"/>
          <ac:spMkLst>
            <pc:docMk/>
            <pc:sldMk cId="84341186" sldId="476"/>
            <ac:spMk id="2" creationId="{E9F2B146-64A5-1103-432B-F72CAF10DBB5}"/>
          </ac:spMkLst>
        </pc:spChg>
        <pc:spChg chg="mod">
          <ac:chgData name="Chittaranjan Hens" userId="6fc03958433e8a43" providerId="LiveId" clId="{2959217B-A9E9-483C-A106-867D6F9738B2}" dt="2024-02-17T05:53:53.132" v="228" actId="1076"/>
          <ac:spMkLst>
            <pc:docMk/>
            <pc:sldMk cId="84341186" sldId="476"/>
            <ac:spMk id="8" creationId="{886E4B89-88F2-DFC7-08ED-F8F284233BC8}"/>
          </ac:spMkLst>
        </pc:spChg>
        <pc:spChg chg="mod">
          <ac:chgData name="Chittaranjan Hens" userId="6fc03958433e8a43" providerId="LiveId" clId="{2959217B-A9E9-483C-A106-867D6F9738B2}" dt="2024-02-17T05:53:59.403" v="230" actId="123"/>
          <ac:spMkLst>
            <pc:docMk/>
            <pc:sldMk cId="84341186" sldId="476"/>
            <ac:spMk id="11" creationId="{E6514DFD-894A-ED6B-A6F6-1E1D2F6E525F}"/>
          </ac:spMkLst>
        </pc:spChg>
        <pc:spChg chg="del">
          <ac:chgData name="Chittaranjan Hens" userId="6fc03958433e8a43" providerId="LiveId" clId="{2959217B-A9E9-483C-A106-867D6F9738B2}" dt="2024-02-17T03:12:28.072" v="157" actId="478"/>
          <ac:spMkLst>
            <pc:docMk/>
            <pc:sldMk cId="84341186" sldId="476"/>
            <ac:spMk id="459779" creationId="{71F2790A-DB05-557C-721D-53186DDC08B9}"/>
          </ac:spMkLst>
        </pc:spChg>
      </pc:sldChg>
      <pc:sldChg chg="modSp add del mod setBg modNotes">
        <pc:chgData name="Chittaranjan Hens" userId="6fc03958433e8a43" providerId="LiveId" clId="{2959217B-A9E9-483C-A106-867D6F9738B2}" dt="2024-02-18T09:54:43.611" v="1021" actId="47"/>
        <pc:sldMkLst>
          <pc:docMk/>
          <pc:sldMk cId="1915345652" sldId="477"/>
        </pc:sldMkLst>
        <pc:spChg chg="mod">
          <ac:chgData name="Chittaranjan Hens" userId="6fc03958433e8a43" providerId="LiveId" clId="{2959217B-A9E9-483C-A106-867D6F9738B2}" dt="2024-02-17T03:12:43.659" v="160" actId="1076"/>
          <ac:spMkLst>
            <pc:docMk/>
            <pc:sldMk cId="1915345652" sldId="477"/>
            <ac:spMk id="10" creationId="{AB49F00B-4C07-51DC-0C48-F3DB30688567}"/>
          </ac:spMkLst>
        </pc:spChg>
        <pc:spChg chg="mod">
          <ac:chgData name="Chittaranjan Hens" userId="6fc03958433e8a43" providerId="LiveId" clId="{2959217B-A9E9-483C-A106-867D6F9738B2}" dt="2024-02-17T03:12:51.914" v="162" actId="6549"/>
          <ac:spMkLst>
            <pc:docMk/>
            <pc:sldMk cId="1915345652" sldId="477"/>
            <ac:spMk id="13" creationId="{9CBAFF1F-B746-4D3E-93BF-326974A188DF}"/>
          </ac:spMkLst>
        </pc:spChg>
      </pc:sldChg>
      <pc:sldChg chg="modSp add del mod">
        <pc:chgData name="Chittaranjan Hens" userId="6fc03958433e8a43" providerId="LiveId" clId="{2959217B-A9E9-483C-A106-867D6F9738B2}" dt="2024-02-18T09:54:43.768" v="1022" actId="47"/>
        <pc:sldMkLst>
          <pc:docMk/>
          <pc:sldMk cId="919497820" sldId="478"/>
        </pc:sldMkLst>
        <pc:spChg chg="mod">
          <ac:chgData name="Chittaranjan Hens" userId="6fc03958433e8a43" providerId="LiveId" clId="{2959217B-A9E9-483C-A106-867D6F9738B2}" dt="2024-02-17T03:13:07.352" v="164" actId="1076"/>
          <ac:spMkLst>
            <pc:docMk/>
            <pc:sldMk cId="919497820" sldId="478"/>
            <ac:spMk id="4" creationId="{D429E054-5A44-244E-2016-EF111161588F}"/>
          </ac:spMkLst>
        </pc:spChg>
        <pc:spChg chg="mod">
          <ac:chgData name="Chittaranjan Hens" userId="6fc03958433e8a43" providerId="LiveId" clId="{2959217B-A9E9-483C-A106-867D6F9738B2}" dt="2024-02-17T03:13:31.971" v="168" actId="1076"/>
          <ac:spMkLst>
            <pc:docMk/>
            <pc:sldMk cId="919497820" sldId="478"/>
            <ac:spMk id="459779" creationId="{71F2790A-DB05-557C-721D-53186DDC08B9}"/>
          </ac:spMkLst>
        </pc:spChg>
      </pc:sldChg>
      <pc:sldChg chg="addSp delSp modSp add del mod">
        <pc:chgData name="Chittaranjan Hens" userId="6fc03958433e8a43" providerId="LiveId" clId="{2959217B-A9E9-483C-A106-867D6F9738B2}" dt="2024-02-18T09:54:44.726" v="1024" actId="47"/>
        <pc:sldMkLst>
          <pc:docMk/>
          <pc:sldMk cId="1602759110" sldId="479"/>
        </pc:sldMkLst>
        <pc:spChg chg="add mod">
          <ac:chgData name="Chittaranjan Hens" userId="6fc03958433e8a43" providerId="LiveId" clId="{2959217B-A9E9-483C-A106-867D6F9738B2}" dt="2024-02-17T03:13:44.166" v="172"/>
          <ac:spMkLst>
            <pc:docMk/>
            <pc:sldMk cId="1602759110" sldId="479"/>
            <ac:spMk id="2" creationId="{5B0125CF-52B9-7841-745F-5099680BE58E}"/>
          </ac:spMkLst>
        </pc:spChg>
        <pc:spChg chg="mod">
          <ac:chgData name="Chittaranjan Hens" userId="6fc03958433e8a43" providerId="LiveId" clId="{2959217B-A9E9-483C-A106-867D6F9738B2}" dt="2024-02-17T03:14:13.739" v="176" actId="1076"/>
          <ac:spMkLst>
            <pc:docMk/>
            <pc:sldMk cId="1602759110" sldId="479"/>
            <ac:spMk id="29" creationId="{9D18C6C8-E660-13FB-8B9F-E36113CC909A}"/>
          </ac:spMkLst>
        </pc:spChg>
        <pc:spChg chg="del">
          <ac:chgData name="Chittaranjan Hens" userId="6fc03958433e8a43" providerId="LiveId" clId="{2959217B-A9E9-483C-A106-867D6F9738B2}" dt="2024-02-17T03:13:43.677" v="171" actId="478"/>
          <ac:spMkLst>
            <pc:docMk/>
            <pc:sldMk cId="1602759110" sldId="479"/>
            <ac:spMk id="459779" creationId="{71F2790A-DB05-557C-721D-53186DDC08B9}"/>
          </ac:spMkLst>
        </pc:spChg>
      </pc:sldChg>
      <pc:sldChg chg="modSp add del mod setBg modNotes">
        <pc:chgData name="Chittaranjan Hens" userId="6fc03958433e8a43" providerId="LiveId" clId="{2959217B-A9E9-483C-A106-867D6F9738B2}" dt="2024-02-18T09:54:45.244" v="1025" actId="47"/>
        <pc:sldMkLst>
          <pc:docMk/>
          <pc:sldMk cId="3793128355" sldId="480"/>
        </pc:sldMkLst>
        <pc:spChg chg="mod">
          <ac:chgData name="Chittaranjan Hens" userId="6fc03958433e8a43" providerId="LiveId" clId="{2959217B-A9E9-483C-A106-867D6F9738B2}" dt="2024-02-17T03:13:51.654" v="173" actId="255"/>
          <ac:spMkLst>
            <pc:docMk/>
            <pc:sldMk cId="3793128355" sldId="480"/>
            <ac:spMk id="4" creationId="{C985A0A2-BA73-A250-AE7B-1621B5CF0307}"/>
          </ac:spMkLst>
        </pc:spChg>
        <pc:spChg chg="mod">
          <ac:chgData name="Chittaranjan Hens" userId="6fc03958433e8a43" providerId="LiveId" clId="{2959217B-A9E9-483C-A106-867D6F9738B2}" dt="2024-02-17T03:13:51.654" v="173" actId="255"/>
          <ac:spMkLst>
            <pc:docMk/>
            <pc:sldMk cId="3793128355" sldId="480"/>
            <ac:spMk id="6" creationId="{583B1308-437C-768D-F792-EDBF27A90DAE}"/>
          </ac:spMkLst>
        </pc:spChg>
      </pc:sldChg>
      <pc:sldChg chg="modSp add del mod">
        <pc:chgData name="Chittaranjan Hens" userId="6fc03958433e8a43" providerId="LiveId" clId="{2959217B-A9E9-483C-A106-867D6F9738B2}" dt="2024-02-18T09:54:41.395" v="1016" actId="47"/>
        <pc:sldMkLst>
          <pc:docMk/>
          <pc:sldMk cId="401126861" sldId="481"/>
        </pc:sldMkLst>
        <pc:spChg chg="mod">
          <ac:chgData name="Chittaranjan Hens" userId="6fc03958433e8a43" providerId="LiveId" clId="{2959217B-A9E9-483C-A106-867D6F9738B2}" dt="2024-02-17T05:53:03.657" v="223" actId="1076"/>
          <ac:spMkLst>
            <pc:docMk/>
            <pc:sldMk cId="401126861" sldId="481"/>
            <ac:spMk id="2" creationId="{F98001AA-DD09-35CA-42E7-E96338A0E9F0}"/>
          </ac:spMkLst>
        </pc:spChg>
        <pc:spChg chg="mod">
          <ac:chgData name="Chittaranjan Hens" userId="6fc03958433e8a43" providerId="LiveId" clId="{2959217B-A9E9-483C-A106-867D6F9738B2}" dt="2024-02-17T05:53:05.547" v="224" actId="1076"/>
          <ac:spMkLst>
            <pc:docMk/>
            <pc:sldMk cId="401126861" sldId="481"/>
            <ac:spMk id="7" creationId="{B76CBF3D-7A61-2E81-6BB8-3AED143F81E8}"/>
          </ac:spMkLst>
        </pc:spChg>
        <pc:spChg chg="mod">
          <ac:chgData name="Chittaranjan Hens" userId="6fc03958433e8a43" providerId="LiveId" clId="{2959217B-A9E9-483C-A106-867D6F9738B2}" dt="2024-02-17T05:53:07.588" v="225" actId="1076"/>
          <ac:spMkLst>
            <pc:docMk/>
            <pc:sldMk cId="401126861" sldId="481"/>
            <ac:spMk id="8" creationId="{7DB7BC34-5C10-D619-5349-6BB48E65D4BA}"/>
          </ac:spMkLst>
        </pc:spChg>
        <pc:spChg chg="mod">
          <ac:chgData name="Chittaranjan Hens" userId="6fc03958433e8a43" providerId="LiveId" clId="{2959217B-A9E9-483C-A106-867D6F9738B2}" dt="2024-02-17T05:53:00.154" v="222" actId="1076"/>
          <ac:spMkLst>
            <pc:docMk/>
            <pc:sldMk cId="401126861" sldId="481"/>
            <ac:spMk id="459779" creationId="{71F2790A-DB05-557C-721D-53186DDC08B9}"/>
          </ac:spMkLst>
        </pc:spChg>
      </pc:sldChg>
      <pc:sldChg chg="add del setBg modNotes">
        <pc:chgData name="Chittaranjan Hens" userId="6fc03958433e8a43" providerId="LiveId" clId="{2959217B-A9E9-483C-A106-867D6F9738B2}" dt="2024-02-18T09:54:46" v="1026" actId="47"/>
        <pc:sldMkLst>
          <pc:docMk/>
          <pc:sldMk cId="2223380793" sldId="482"/>
        </pc:sldMkLst>
      </pc:sldChg>
      <pc:sldChg chg="add del setBg modNotes">
        <pc:chgData name="Chittaranjan Hens" userId="6fc03958433e8a43" providerId="LiveId" clId="{2959217B-A9E9-483C-A106-867D6F9738B2}" dt="2024-02-18T09:54:46.755" v="1027" actId="47"/>
        <pc:sldMkLst>
          <pc:docMk/>
          <pc:sldMk cId="913819543" sldId="483"/>
        </pc:sldMkLst>
      </pc:sldChg>
      <pc:sldChg chg="modSp add del mod ord">
        <pc:chgData name="Chittaranjan Hens" userId="6fc03958433e8a43" providerId="LiveId" clId="{2959217B-A9E9-483C-A106-867D6F9738B2}" dt="2024-02-18T09:54:47.509" v="1028" actId="47"/>
        <pc:sldMkLst>
          <pc:docMk/>
          <pc:sldMk cId="3522219399" sldId="484"/>
        </pc:sldMkLst>
        <pc:spChg chg="mod">
          <ac:chgData name="Chittaranjan Hens" userId="6fc03958433e8a43" providerId="LiveId" clId="{2959217B-A9E9-483C-A106-867D6F9738B2}" dt="2024-02-17T03:14:44.172" v="180" actId="1076"/>
          <ac:spMkLst>
            <pc:docMk/>
            <pc:sldMk cId="3522219399" sldId="484"/>
            <ac:spMk id="2" creationId="{EF67C103-3920-2615-234C-49632A612F81}"/>
          </ac:spMkLst>
        </pc:spChg>
        <pc:spChg chg="mod">
          <ac:chgData name="Chittaranjan Hens" userId="6fc03958433e8a43" providerId="LiveId" clId="{2959217B-A9E9-483C-A106-867D6F9738B2}" dt="2024-02-17T03:14:47.503" v="181" actId="1076"/>
          <ac:spMkLst>
            <pc:docMk/>
            <pc:sldMk cId="3522219399" sldId="484"/>
            <ac:spMk id="17" creationId="{F9F114B8-55A9-C2FD-0D7B-5D905AA57EB7}"/>
          </ac:spMkLst>
        </pc:spChg>
        <pc:spChg chg="mod">
          <ac:chgData name="Chittaranjan Hens" userId="6fc03958433e8a43" providerId="LiveId" clId="{2959217B-A9E9-483C-A106-867D6F9738B2}" dt="2024-02-17T03:14:38.067" v="179" actId="1076"/>
          <ac:spMkLst>
            <pc:docMk/>
            <pc:sldMk cId="3522219399" sldId="484"/>
            <ac:spMk id="459779" creationId="{8E779024-90F8-BA68-99F0-00EB9C364EFF}"/>
          </ac:spMkLst>
        </pc:spChg>
        <pc:picChg chg="mod">
          <ac:chgData name="Chittaranjan Hens" userId="6fc03958433e8a43" providerId="LiveId" clId="{2959217B-A9E9-483C-A106-867D6F9738B2}" dt="2024-02-17T03:14:51.048" v="183" actId="1076"/>
          <ac:picMkLst>
            <pc:docMk/>
            <pc:sldMk cId="3522219399" sldId="484"/>
            <ac:picMk id="9" creationId="{E38835F6-951A-6A83-073F-48F44F41B1BA}"/>
          </ac:picMkLst>
        </pc:picChg>
        <pc:picChg chg="mod">
          <ac:chgData name="Chittaranjan Hens" userId="6fc03958433e8a43" providerId="LiveId" clId="{2959217B-A9E9-483C-A106-867D6F9738B2}" dt="2024-02-17T03:14:49.399" v="182" actId="1076"/>
          <ac:picMkLst>
            <pc:docMk/>
            <pc:sldMk cId="3522219399" sldId="484"/>
            <ac:picMk id="11" creationId="{0448AD3D-3809-6BA9-F567-50B0344EFCD7}"/>
          </ac:picMkLst>
        </pc:picChg>
      </pc:sldChg>
      <pc:sldChg chg="modSp add del mod ord modNotes">
        <pc:chgData name="Chittaranjan Hens" userId="6fc03958433e8a43" providerId="LiveId" clId="{2959217B-A9E9-483C-A106-867D6F9738B2}" dt="2024-02-18T09:54:50.131" v="1029" actId="47"/>
        <pc:sldMkLst>
          <pc:docMk/>
          <pc:sldMk cId="4247264665" sldId="486"/>
        </pc:sldMkLst>
        <pc:spChg chg="mod">
          <ac:chgData name="Chittaranjan Hens" userId="6fc03958433e8a43" providerId="LiveId" clId="{2959217B-A9E9-483C-A106-867D6F9738B2}" dt="2024-02-17T03:15:21.217" v="187" actId="1076"/>
          <ac:spMkLst>
            <pc:docMk/>
            <pc:sldMk cId="4247264665" sldId="486"/>
            <ac:spMk id="2" creationId="{2C5EC0AA-73AD-EBF8-9FBE-894941314EEE}"/>
          </ac:spMkLst>
        </pc:spChg>
        <pc:spChg chg="mod">
          <ac:chgData name="Chittaranjan Hens" userId="6fc03958433e8a43" providerId="LiveId" clId="{2959217B-A9E9-483C-A106-867D6F9738B2}" dt="2024-02-17T03:15:12.302" v="184" actId="1076"/>
          <ac:spMkLst>
            <pc:docMk/>
            <pc:sldMk cId="4247264665" sldId="486"/>
            <ac:spMk id="459779" creationId="{0D7322A4-F56D-8616-BF27-FC9353BE9F2B}"/>
          </ac:spMkLst>
        </pc:spChg>
      </pc:sldChg>
      <pc:sldChg chg="delSp modSp add mod ord modNotes">
        <pc:chgData name="Chittaranjan Hens" userId="6fc03958433e8a43" providerId="LiveId" clId="{2959217B-A9E9-483C-A106-867D6F9738B2}" dt="2024-02-18T09:55:07.690" v="1031" actId="1076"/>
        <pc:sldMkLst>
          <pc:docMk/>
          <pc:sldMk cId="3673974735" sldId="487"/>
        </pc:sldMkLst>
        <pc:spChg chg="del">
          <ac:chgData name="Chittaranjan Hens" userId="6fc03958433e8a43" providerId="LiveId" clId="{2959217B-A9E9-483C-A106-867D6F9738B2}" dt="2024-02-18T09:54:58.628" v="1030" actId="478"/>
          <ac:spMkLst>
            <pc:docMk/>
            <pc:sldMk cId="3673974735" sldId="487"/>
            <ac:spMk id="5" creationId="{197BC654-512B-DAF4-B3EA-AEB13B243608}"/>
          </ac:spMkLst>
        </pc:spChg>
        <pc:spChg chg="mod">
          <ac:chgData name="Chittaranjan Hens" userId="6fc03958433e8a43" providerId="LiveId" clId="{2959217B-A9E9-483C-A106-867D6F9738B2}" dt="2024-02-17T03:15:30.564" v="189" actId="1076"/>
          <ac:spMkLst>
            <pc:docMk/>
            <pc:sldMk cId="3673974735" sldId="487"/>
            <ac:spMk id="459779" creationId="{B6B42EC6-DD1A-1887-20DF-DFFE5521D031}"/>
          </ac:spMkLst>
        </pc:spChg>
        <pc:picChg chg="mod">
          <ac:chgData name="Chittaranjan Hens" userId="6fc03958433e8a43" providerId="LiveId" clId="{2959217B-A9E9-483C-A106-867D6F9738B2}" dt="2024-02-18T09:55:07.690" v="1031" actId="1076"/>
          <ac:picMkLst>
            <pc:docMk/>
            <pc:sldMk cId="3673974735" sldId="487"/>
            <ac:picMk id="4" creationId="{5109707D-612B-98E2-09DC-C71647487730}"/>
          </ac:picMkLst>
        </pc:picChg>
      </pc:sldChg>
      <pc:sldChg chg="add">
        <pc:chgData name="Chittaranjan Hens" userId="6fc03958433e8a43" providerId="LiveId" clId="{2959217B-A9E9-483C-A106-867D6F9738B2}" dt="2024-02-17T03:06:37.688" v="120"/>
        <pc:sldMkLst>
          <pc:docMk/>
          <pc:sldMk cId="2657082366" sldId="488"/>
        </pc:sldMkLst>
      </pc:sldChg>
      <pc:sldChg chg="add">
        <pc:chgData name="Chittaranjan Hens" userId="6fc03958433e8a43" providerId="LiveId" clId="{2959217B-A9E9-483C-A106-867D6F9738B2}" dt="2024-02-17T03:06:37.688" v="120"/>
        <pc:sldMkLst>
          <pc:docMk/>
          <pc:sldMk cId="988625802" sldId="491"/>
        </pc:sldMkLst>
      </pc:sldChg>
      <pc:sldChg chg="modSp add mod">
        <pc:chgData name="Chittaranjan Hens" userId="6fc03958433e8a43" providerId="LiveId" clId="{2959217B-A9E9-483C-A106-867D6F9738B2}" dt="2024-02-17T03:15:46.105" v="193" actId="14100"/>
        <pc:sldMkLst>
          <pc:docMk/>
          <pc:sldMk cId="1942351146" sldId="492"/>
        </pc:sldMkLst>
        <pc:spChg chg="mod">
          <ac:chgData name="Chittaranjan Hens" userId="6fc03958433e8a43" providerId="LiveId" clId="{2959217B-A9E9-483C-A106-867D6F9738B2}" dt="2024-02-17T03:15:46.105" v="193" actId="14100"/>
          <ac:spMkLst>
            <pc:docMk/>
            <pc:sldMk cId="1942351146" sldId="492"/>
            <ac:spMk id="3" creationId="{265F5E44-CE7B-66CE-EAB7-C74FFAFD2585}"/>
          </ac:spMkLst>
        </pc:spChg>
        <pc:spChg chg="mod">
          <ac:chgData name="Chittaranjan Hens" userId="6fc03958433e8a43" providerId="LiveId" clId="{2959217B-A9E9-483C-A106-867D6F9738B2}" dt="2024-02-17T03:15:36.229" v="190" actId="1076"/>
          <ac:spMkLst>
            <pc:docMk/>
            <pc:sldMk cId="1942351146" sldId="492"/>
            <ac:spMk id="459779" creationId="{71F2790A-DB05-557C-721D-53186DDC08B9}"/>
          </ac:spMkLst>
        </pc:spChg>
        <pc:picChg chg="mod">
          <ac:chgData name="Chittaranjan Hens" userId="6fc03958433e8a43" providerId="LiveId" clId="{2959217B-A9E9-483C-A106-867D6F9738B2}" dt="2024-02-17T03:07:26.285" v="125" actId="1076"/>
          <ac:picMkLst>
            <pc:docMk/>
            <pc:sldMk cId="1942351146" sldId="492"/>
            <ac:picMk id="8" creationId="{87771E0B-59BC-C418-70D7-B2DC28BB0BD3}"/>
          </ac:picMkLst>
        </pc:picChg>
      </pc:sldChg>
      <pc:sldChg chg="modSp add del mod modNotes">
        <pc:chgData name="Chittaranjan Hens" userId="6fc03958433e8a43" providerId="LiveId" clId="{2959217B-A9E9-483C-A106-867D6F9738B2}" dt="2024-02-18T09:56:29.640" v="1032" actId="47"/>
        <pc:sldMkLst>
          <pc:docMk/>
          <pc:sldMk cId="1188636297" sldId="493"/>
        </pc:sldMkLst>
        <pc:spChg chg="mod">
          <ac:chgData name="Chittaranjan Hens" userId="6fc03958433e8a43" providerId="LiveId" clId="{2959217B-A9E9-483C-A106-867D6F9738B2}" dt="2024-02-17T03:16:13.154" v="198" actId="1076"/>
          <ac:spMkLst>
            <pc:docMk/>
            <pc:sldMk cId="1188636297" sldId="493"/>
            <ac:spMk id="3" creationId="{265F5E44-CE7B-66CE-EAB7-C74FFAFD2585}"/>
          </ac:spMkLst>
        </pc:spChg>
        <pc:spChg chg="mod">
          <ac:chgData name="Chittaranjan Hens" userId="6fc03958433e8a43" providerId="LiveId" clId="{2959217B-A9E9-483C-A106-867D6F9738B2}" dt="2024-02-17T03:15:59.134" v="195" actId="1076"/>
          <ac:spMkLst>
            <pc:docMk/>
            <pc:sldMk cId="1188636297" sldId="493"/>
            <ac:spMk id="459779" creationId="{71F2790A-DB05-557C-721D-53186DDC08B9}"/>
          </ac:spMkLst>
        </pc:spChg>
      </pc:sldChg>
      <pc:sldChg chg="add">
        <pc:chgData name="Chittaranjan Hens" userId="6fc03958433e8a43" providerId="LiveId" clId="{2959217B-A9E9-483C-A106-867D6F9738B2}" dt="2024-02-17T03:06:37.688" v="120"/>
        <pc:sldMkLst>
          <pc:docMk/>
          <pc:sldMk cId="1389310659" sldId="494"/>
        </pc:sldMkLst>
      </pc:sldChg>
      <pc:sldChg chg="modSp add mod">
        <pc:chgData name="Chittaranjan Hens" userId="6fc03958433e8a43" providerId="LiveId" clId="{2959217B-A9E9-483C-A106-867D6F9738B2}" dt="2024-02-17T05:54:25.588" v="232" actId="1076"/>
        <pc:sldMkLst>
          <pc:docMk/>
          <pc:sldMk cId="544723617" sldId="495"/>
        </pc:sldMkLst>
        <pc:spChg chg="mod">
          <ac:chgData name="Chittaranjan Hens" userId="6fc03958433e8a43" providerId="LiveId" clId="{2959217B-A9E9-483C-A106-867D6F9738B2}" dt="2024-02-17T05:54:25.588" v="232" actId="1076"/>
          <ac:spMkLst>
            <pc:docMk/>
            <pc:sldMk cId="544723617" sldId="495"/>
            <ac:spMk id="12" creationId="{AF6EA466-E38F-FEDC-CD23-2A00108988D6}"/>
          </ac:spMkLst>
        </pc:spChg>
      </pc:sldChg>
      <pc:sldChg chg="add">
        <pc:chgData name="Chittaranjan Hens" userId="6fc03958433e8a43" providerId="LiveId" clId="{2959217B-A9E9-483C-A106-867D6F9738B2}" dt="2024-02-17T03:06:37.688" v="120"/>
        <pc:sldMkLst>
          <pc:docMk/>
          <pc:sldMk cId="3372984574" sldId="496"/>
        </pc:sldMkLst>
      </pc:sldChg>
      <pc:sldChg chg="modSp add mod">
        <pc:chgData name="Chittaranjan Hens" userId="6fc03958433e8a43" providerId="LiveId" clId="{2959217B-A9E9-483C-A106-867D6F9738B2}" dt="2024-02-18T09:56:43.782" v="1036" actId="14100"/>
        <pc:sldMkLst>
          <pc:docMk/>
          <pc:sldMk cId="641709698" sldId="497"/>
        </pc:sldMkLst>
        <pc:spChg chg="mod">
          <ac:chgData name="Chittaranjan Hens" userId="6fc03958433e8a43" providerId="LiveId" clId="{2959217B-A9E9-483C-A106-867D6F9738B2}" dt="2024-02-18T09:56:43.782" v="1036" actId="14100"/>
          <ac:spMkLst>
            <pc:docMk/>
            <pc:sldMk cId="641709698" sldId="497"/>
            <ac:spMk id="3" creationId="{265F5E44-CE7B-66CE-EAB7-C74FFAFD2585}"/>
          </ac:spMkLst>
        </pc:spChg>
        <pc:spChg chg="mod">
          <ac:chgData name="Chittaranjan Hens" userId="6fc03958433e8a43" providerId="LiveId" clId="{2959217B-A9E9-483C-A106-867D6F9738B2}" dt="2024-02-17T03:15:54.122" v="194" actId="1076"/>
          <ac:spMkLst>
            <pc:docMk/>
            <pc:sldMk cId="641709698" sldId="497"/>
            <ac:spMk id="459779" creationId="{71F2790A-DB05-557C-721D-53186DDC08B9}"/>
          </ac:spMkLst>
        </pc:spChg>
        <pc:grpChg chg="mod">
          <ac:chgData name="Chittaranjan Hens" userId="6fc03958433e8a43" providerId="LiveId" clId="{2959217B-A9E9-483C-A106-867D6F9738B2}" dt="2024-02-18T09:56:34.604" v="1033" actId="1076"/>
          <ac:grpSpMkLst>
            <pc:docMk/>
            <pc:sldMk cId="641709698" sldId="497"/>
            <ac:grpSpMk id="7" creationId="{90E64C15-4895-E0CB-BB26-65F51BEBAFB7}"/>
          </ac:grpSpMkLst>
        </pc:grpChg>
      </pc:sldChg>
      <pc:sldChg chg="add del">
        <pc:chgData name="Chittaranjan Hens" userId="6fc03958433e8a43" providerId="LiveId" clId="{2959217B-A9E9-483C-A106-867D6F9738B2}" dt="2024-02-18T09:45:17.526" v="937"/>
        <pc:sldMkLst>
          <pc:docMk/>
          <pc:sldMk cId="3681935430" sldId="498"/>
        </pc:sldMkLst>
      </pc:sldChg>
      <pc:sldChg chg="modSp add modNotes">
        <pc:chgData name="Chittaranjan Hens" userId="6fc03958433e8a43" providerId="LiveId" clId="{2959217B-A9E9-483C-A106-867D6F9738B2}" dt="2024-02-17T03:09:30.549" v="132" actId="1076"/>
        <pc:sldMkLst>
          <pc:docMk/>
          <pc:sldMk cId="3457482218" sldId="499"/>
        </pc:sldMkLst>
        <pc:spChg chg="mod">
          <ac:chgData name="Chittaranjan Hens" userId="6fc03958433e8a43" providerId="LiveId" clId="{2959217B-A9E9-483C-A106-867D6F9738B2}" dt="2024-02-17T03:09:30.549" v="132" actId="1076"/>
          <ac:spMkLst>
            <pc:docMk/>
            <pc:sldMk cId="3457482218" sldId="499"/>
            <ac:spMk id="459779" creationId="{5CB3DFA8-66D7-E543-27D0-184943078CBB}"/>
          </ac:spMkLst>
        </pc:spChg>
      </pc:sldChg>
      <pc:sldChg chg="add del setBg modNotes">
        <pc:chgData name="Chittaranjan Hens" userId="6fc03958433e8a43" providerId="LiveId" clId="{2959217B-A9E9-483C-A106-867D6F9738B2}" dt="2024-02-18T09:52:17.996" v="1003" actId="47"/>
        <pc:sldMkLst>
          <pc:docMk/>
          <pc:sldMk cId="3623459672" sldId="500"/>
        </pc:sldMkLst>
      </pc:sldChg>
      <pc:sldChg chg="add del setBg modNotes">
        <pc:chgData name="Chittaranjan Hens" userId="6fc03958433e8a43" providerId="LiveId" clId="{2959217B-A9E9-483C-A106-867D6F9738B2}" dt="2024-02-18T09:52:19.079" v="1004" actId="47"/>
        <pc:sldMkLst>
          <pc:docMk/>
          <pc:sldMk cId="1251651479" sldId="501"/>
        </pc:sldMkLst>
      </pc:sldChg>
      <pc:sldChg chg="add del setBg modNotes">
        <pc:chgData name="Chittaranjan Hens" userId="6fc03958433e8a43" providerId="LiveId" clId="{2959217B-A9E9-483C-A106-867D6F9738B2}" dt="2024-02-18T09:52:22.238" v="1005" actId="47"/>
        <pc:sldMkLst>
          <pc:docMk/>
          <pc:sldMk cId="1447277646" sldId="502"/>
        </pc:sldMkLst>
      </pc:sldChg>
      <pc:sldChg chg="add del">
        <pc:chgData name="Chittaranjan Hens" userId="6fc03958433e8a43" providerId="LiveId" clId="{2959217B-A9E9-483C-A106-867D6F9738B2}" dt="2024-02-18T09:54:39.104" v="1008" actId="47"/>
        <pc:sldMkLst>
          <pc:docMk/>
          <pc:sldMk cId="2394187084" sldId="891"/>
        </pc:sldMkLst>
      </pc:sldChg>
      <pc:sldChg chg="add del">
        <pc:chgData name="Chittaranjan Hens" userId="6fc03958433e8a43" providerId="LiveId" clId="{2959217B-A9E9-483C-A106-867D6F9738B2}" dt="2024-02-18T09:54:39.292" v="1009" actId="47"/>
        <pc:sldMkLst>
          <pc:docMk/>
          <pc:sldMk cId="3968383980" sldId="892"/>
        </pc:sldMkLst>
      </pc:sldChg>
      <pc:sldChg chg="addSp modSp add del setBg modNotes">
        <pc:chgData name="Chittaranjan Hens" userId="6fc03958433e8a43" providerId="LiveId" clId="{2959217B-A9E9-483C-A106-867D6F9738B2}" dt="2024-02-18T09:54:40.752" v="1014" actId="47"/>
        <pc:sldMkLst>
          <pc:docMk/>
          <pc:sldMk cId="3403523105" sldId="893"/>
        </pc:sldMkLst>
        <pc:spChg chg="add mod">
          <ac:chgData name="Chittaranjan Hens" userId="6fc03958433e8a43" providerId="LiveId" clId="{2959217B-A9E9-483C-A106-867D6F9738B2}" dt="2024-02-17T05:52:44.508" v="219"/>
          <ac:spMkLst>
            <pc:docMk/>
            <pc:sldMk cId="3403523105" sldId="893"/>
            <ac:spMk id="2" creationId="{BD4BA326-A603-96AD-88F6-43FF2D982944}"/>
          </ac:spMkLst>
        </pc:spChg>
      </pc:sldChg>
      <pc:sldChg chg="add del">
        <pc:chgData name="Chittaranjan Hens" userId="6fc03958433e8a43" providerId="LiveId" clId="{2959217B-A9E9-483C-A106-867D6F9738B2}" dt="2024-02-18T09:54:38.759" v="1007" actId="47"/>
        <pc:sldMkLst>
          <pc:docMk/>
          <pc:sldMk cId="3271564540" sldId="895"/>
        </pc:sldMkLst>
      </pc:sldChg>
      <pc:sldChg chg="addSp delSp modSp new del mod setBg">
        <pc:chgData name="Chittaranjan Hens" userId="6fc03958433e8a43" providerId="LiveId" clId="{2959217B-A9E9-483C-A106-867D6F9738B2}" dt="2024-02-18T09:54:39.465" v="1010" actId="47"/>
        <pc:sldMkLst>
          <pc:docMk/>
          <pc:sldMk cId="264796305" sldId="896"/>
        </pc:sldMkLst>
        <pc:spChg chg="del">
          <ac:chgData name="Chittaranjan Hens" userId="6fc03958433e8a43" providerId="LiveId" clId="{2959217B-A9E9-483C-A106-867D6F9738B2}" dt="2024-02-17T03:10:25.140" v="134" actId="478"/>
          <ac:spMkLst>
            <pc:docMk/>
            <pc:sldMk cId="264796305" sldId="896"/>
            <ac:spMk id="2" creationId="{772FC9E5-CA3F-973B-1E27-CD4EA392E296}"/>
          </ac:spMkLst>
        </pc:spChg>
        <pc:spChg chg="del">
          <ac:chgData name="Chittaranjan Hens" userId="6fc03958433e8a43" providerId="LiveId" clId="{2959217B-A9E9-483C-A106-867D6F9738B2}" dt="2024-02-17T03:10:27.379" v="135" actId="478"/>
          <ac:spMkLst>
            <pc:docMk/>
            <pc:sldMk cId="264796305" sldId="896"/>
            <ac:spMk id="3" creationId="{30BE78FB-83F9-D09D-289A-9C16B832D072}"/>
          </ac:spMkLst>
        </pc:spChg>
        <pc:spChg chg="add">
          <ac:chgData name="Chittaranjan Hens" userId="6fc03958433e8a43" providerId="LiveId" clId="{2959217B-A9E9-483C-A106-867D6F9738B2}" dt="2024-02-17T03:10:35.577" v="138" actId="26606"/>
          <ac:spMkLst>
            <pc:docMk/>
            <pc:sldMk cId="264796305" sldId="896"/>
            <ac:spMk id="9" creationId="{86FF76B9-219D-4469-AF87-0236D29032F1}"/>
          </ac:spMkLst>
        </pc:spChg>
        <pc:spChg chg="add">
          <ac:chgData name="Chittaranjan Hens" userId="6fc03958433e8a43" providerId="LiveId" clId="{2959217B-A9E9-483C-A106-867D6F9738B2}" dt="2024-02-17T03:10:35.577" v="138" actId="26606"/>
          <ac:spMkLst>
            <pc:docMk/>
            <pc:sldMk cId="264796305" sldId="896"/>
            <ac:spMk id="15" creationId="{2E80C965-DB6D-4F81-9E9E-B027384D0BD6}"/>
          </ac:spMkLst>
        </pc:spChg>
        <pc:spChg chg="add">
          <ac:chgData name="Chittaranjan Hens" userId="6fc03958433e8a43" providerId="LiveId" clId="{2959217B-A9E9-483C-A106-867D6F9738B2}" dt="2024-02-17T03:10:35.577" v="138" actId="26606"/>
          <ac:spMkLst>
            <pc:docMk/>
            <pc:sldMk cId="264796305" sldId="896"/>
            <ac:spMk id="17" creationId="{633C5E46-DAC5-4661-9C87-22B08E2A512F}"/>
          </ac:spMkLst>
        </pc:spChg>
        <pc:grpChg chg="add">
          <ac:chgData name="Chittaranjan Hens" userId="6fc03958433e8a43" providerId="LiveId" clId="{2959217B-A9E9-483C-A106-867D6F9738B2}" dt="2024-02-17T03:10:35.577" v="138" actId="26606"/>
          <ac:grpSpMkLst>
            <pc:docMk/>
            <pc:sldMk cId="264796305" sldId="896"/>
            <ac:grpSpMk id="11" creationId="{DB88BD78-87E1-424D-B479-C37D8E41B12E}"/>
          </ac:grpSpMkLst>
        </pc:grpChg>
        <pc:picChg chg="add mod">
          <ac:chgData name="Chittaranjan Hens" userId="6fc03958433e8a43" providerId="LiveId" clId="{2959217B-A9E9-483C-A106-867D6F9738B2}" dt="2024-02-17T03:10:35.577" v="138" actId="26606"/>
          <ac:picMkLst>
            <pc:docMk/>
            <pc:sldMk cId="264796305" sldId="896"/>
            <ac:picMk id="4" creationId="{BFEF0E6D-CB3D-F65F-7E8E-92BC3C97A500}"/>
          </ac:picMkLst>
        </pc:picChg>
      </pc:sldChg>
      <pc:sldChg chg="addSp modSp new mod ord">
        <pc:chgData name="Chittaranjan Hens" userId="6fc03958433e8a43" providerId="LiveId" clId="{2959217B-A9E9-483C-A106-867D6F9738B2}" dt="2024-02-18T09:14:07.225" v="936" actId="1582"/>
        <pc:sldMkLst>
          <pc:docMk/>
          <pc:sldMk cId="380894564" sldId="897"/>
        </pc:sldMkLst>
        <pc:spChg chg="mod">
          <ac:chgData name="Chittaranjan Hens" userId="6fc03958433e8a43" providerId="LiveId" clId="{2959217B-A9E9-483C-A106-867D6F9738B2}" dt="2024-02-17T06:11:07.136" v="932" actId="6549"/>
          <ac:spMkLst>
            <pc:docMk/>
            <pc:sldMk cId="380894564" sldId="897"/>
            <ac:spMk id="3" creationId="{854FB164-23FE-0FA1-5D18-E0A459C34E91}"/>
          </ac:spMkLst>
        </pc:spChg>
        <pc:spChg chg="add mod">
          <ac:chgData name="Chittaranjan Hens" userId="6fc03958433e8a43" providerId="LiveId" clId="{2959217B-A9E9-483C-A106-867D6F9738B2}" dt="2024-02-18T09:14:07.225" v="936" actId="1582"/>
          <ac:spMkLst>
            <pc:docMk/>
            <pc:sldMk cId="380894564" sldId="897"/>
            <ac:spMk id="4" creationId="{77B164B9-DF9F-96ED-6775-3D2FFEB7A9C6}"/>
          </ac:spMkLst>
        </pc:spChg>
      </pc:sldChg>
      <pc:sldChg chg="add del">
        <pc:chgData name="Chittaranjan Hens" userId="6fc03958433e8a43" providerId="LiveId" clId="{2959217B-A9E9-483C-A106-867D6F9738B2}" dt="2024-02-17T05:55:44.142" v="234" actId="2890"/>
        <pc:sldMkLst>
          <pc:docMk/>
          <pc:sldMk cId="677298717" sldId="897"/>
        </pc:sldMkLst>
      </pc:sldChg>
      <pc:sldChg chg="modSp add mod">
        <pc:chgData name="Chittaranjan Hens" userId="6fc03958433e8a43" providerId="LiveId" clId="{2959217B-A9E9-483C-A106-867D6F9738B2}" dt="2024-02-17T06:11:15.155" v="933" actId="207"/>
        <pc:sldMkLst>
          <pc:docMk/>
          <pc:sldMk cId="3900106801" sldId="898"/>
        </pc:sldMkLst>
        <pc:spChg chg="mod">
          <ac:chgData name="Chittaranjan Hens" userId="6fc03958433e8a43" providerId="LiveId" clId="{2959217B-A9E9-483C-A106-867D6F9738B2}" dt="2024-02-17T06:11:15.155" v="933" actId="207"/>
          <ac:spMkLst>
            <pc:docMk/>
            <pc:sldMk cId="3900106801" sldId="898"/>
            <ac:spMk id="3" creationId="{5186662E-514A-57F1-0548-D7605F5ABFED}"/>
          </ac:spMkLst>
        </pc:spChg>
      </pc:sldChg>
      <pc:sldChg chg="add">
        <pc:chgData name="Chittaranjan Hens" userId="6fc03958433e8a43" providerId="LiveId" clId="{2959217B-A9E9-483C-A106-867D6F9738B2}" dt="2024-02-18T09:45:17.526" v="937"/>
        <pc:sldMkLst>
          <pc:docMk/>
          <pc:sldMk cId="1211553486" sldId="899"/>
        </pc:sldMkLst>
      </pc:sldChg>
      <pc:sldChg chg="add">
        <pc:chgData name="Chittaranjan Hens" userId="6fc03958433e8a43" providerId="LiveId" clId="{2959217B-A9E9-483C-A106-867D6F9738B2}" dt="2024-02-18T09:45:17.526" v="937"/>
        <pc:sldMkLst>
          <pc:docMk/>
          <pc:sldMk cId="1452798340" sldId="900"/>
        </pc:sldMkLst>
      </pc:sldChg>
      <pc:sldChg chg="add">
        <pc:chgData name="Chittaranjan Hens" userId="6fc03958433e8a43" providerId="LiveId" clId="{2959217B-A9E9-483C-A106-867D6F9738B2}" dt="2024-02-18T09:45:17.526" v="937"/>
        <pc:sldMkLst>
          <pc:docMk/>
          <pc:sldMk cId="3929219606" sldId="901"/>
        </pc:sldMkLst>
      </pc:sldChg>
      <pc:sldChg chg="add setBg modNotes">
        <pc:chgData name="Chittaranjan Hens" userId="6fc03958433e8a43" providerId="LiveId" clId="{2959217B-A9E9-483C-A106-867D6F9738B2}" dt="2024-02-18T09:45:17.526" v="937"/>
        <pc:sldMkLst>
          <pc:docMk/>
          <pc:sldMk cId="0" sldId="902"/>
        </pc:sldMkLst>
      </pc:sldChg>
      <pc:sldChg chg="modSp add modNotes">
        <pc:chgData name="Chittaranjan Hens" userId="6fc03958433e8a43" providerId="LiveId" clId="{2959217B-A9E9-483C-A106-867D6F9738B2}" dt="2024-02-18T09:49:11.120" v="975" actId="1076"/>
        <pc:sldMkLst>
          <pc:docMk/>
          <pc:sldMk cId="2596610378" sldId="903"/>
        </pc:sldMkLst>
        <pc:spChg chg="mod">
          <ac:chgData name="Chittaranjan Hens" userId="6fc03958433e8a43" providerId="LiveId" clId="{2959217B-A9E9-483C-A106-867D6F9738B2}" dt="2024-02-18T09:45:39.036" v="938" actId="255"/>
          <ac:spMkLst>
            <pc:docMk/>
            <pc:sldMk cId="2596610378" sldId="903"/>
            <ac:spMk id="10" creationId="{7E7710DC-94DC-73CB-DC96-542CA6501A33}"/>
          </ac:spMkLst>
        </pc:spChg>
        <pc:spChg chg="mod">
          <ac:chgData name="Chittaranjan Hens" userId="6fc03958433e8a43" providerId="LiveId" clId="{2959217B-A9E9-483C-A106-867D6F9738B2}" dt="2024-02-18T09:49:11.120" v="975" actId="1076"/>
          <ac:spMkLst>
            <pc:docMk/>
            <pc:sldMk cId="2596610378" sldId="903"/>
            <ac:spMk id="459779" creationId="{71F2790A-DB05-557C-721D-53186DDC08B9}"/>
          </ac:spMkLst>
        </pc:spChg>
      </pc:sldChg>
      <pc:sldChg chg="modSp add mod">
        <pc:chgData name="Chittaranjan Hens" userId="6fc03958433e8a43" providerId="LiveId" clId="{2959217B-A9E9-483C-A106-867D6F9738B2}" dt="2024-02-18T09:46:06.783" v="942" actId="1076"/>
        <pc:sldMkLst>
          <pc:docMk/>
          <pc:sldMk cId="4276295318" sldId="904"/>
        </pc:sldMkLst>
        <pc:spChg chg="mod">
          <ac:chgData name="Chittaranjan Hens" userId="6fc03958433e8a43" providerId="LiveId" clId="{2959217B-A9E9-483C-A106-867D6F9738B2}" dt="2024-02-18T09:45:54.682" v="939" actId="255"/>
          <ac:spMkLst>
            <pc:docMk/>
            <pc:sldMk cId="4276295318" sldId="904"/>
            <ac:spMk id="2" creationId="{F98001AA-DD09-35CA-42E7-E96338A0E9F0}"/>
          </ac:spMkLst>
        </pc:spChg>
        <pc:spChg chg="mod">
          <ac:chgData name="Chittaranjan Hens" userId="6fc03958433e8a43" providerId="LiveId" clId="{2959217B-A9E9-483C-A106-867D6F9738B2}" dt="2024-02-18T09:46:03.536" v="941" actId="1076"/>
          <ac:spMkLst>
            <pc:docMk/>
            <pc:sldMk cId="4276295318" sldId="904"/>
            <ac:spMk id="4" creationId="{AA3C85F5-9E5C-C2AD-20E2-0C53E7774041}"/>
          </ac:spMkLst>
        </pc:spChg>
        <pc:spChg chg="mod">
          <ac:chgData name="Chittaranjan Hens" userId="6fc03958433e8a43" providerId="LiveId" clId="{2959217B-A9E9-483C-A106-867D6F9738B2}" dt="2024-02-18T09:45:57.724" v="940" actId="1076"/>
          <ac:spMkLst>
            <pc:docMk/>
            <pc:sldMk cId="4276295318" sldId="904"/>
            <ac:spMk id="7" creationId="{B76CBF3D-7A61-2E81-6BB8-3AED143F81E8}"/>
          </ac:spMkLst>
        </pc:spChg>
        <pc:spChg chg="mod">
          <ac:chgData name="Chittaranjan Hens" userId="6fc03958433e8a43" providerId="LiveId" clId="{2959217B-A9E9-483C-A106-867D6F9738B2}" dt="2024-02-18T09:46:06.783" v="942" actId="1076"/>
          <ac:spMkLst>
            <pc:docMk/>
            <pc:sldMk cId="4276295318" sldId="904"/>
            <ac:spMk id="459779" creationId="{71F2790A-DB05-557C-721D-53186DDC08B9}"/>
          </ac:spMkLst>
        </pc:spChg>
      </pc:sldChg>
      <pc:sldChg chg="add setBg modNotes">
        <pc:chgData name="Chittaranjan Hens" userId="6fc03958433e8a43" providerId="LiveId" clId="{2959217B-A9E9-483C-A106-867D6F9738B2}" dt="2024-02-18T09:45:17.526" v="937"/>
        <pc:sldMkLst>
          <pc:docMk/>
          <pc:sldMk cId="1593322453" sldId="905"/>
        </pc:sldMkLst>
      </pc:sldChg>
      <pc:sldChg chg="modSp add mod modNotes">
        <pc:chgData name="Chittaranjan Hens" userId="6fc03958433e8a43" providerId="LiveId" clId="{2959217B-A9E9-483C-A106-867D6F9738B2}" dt="2024-02-18T09:47:06.779" v="954" actId="1076"/>
        <pc:sldMkLst>
          <pc:docMk/>
          <pc:sldMk cId="1468560740" sldId="906"/>
        </pc:sldMkLst>
        <pc:spChg chg="mod">
          <ac:chgData name="Chittaranjan Hens" userId="6fc03958433e8a43" providerId="LiveId" clId="{2959217B-A9E9-483C-A106-867D6F9738B2}" dt="2024-02-18T09:47:06.779" v="954" actId="1076"/>
          <ac:spMkLst>
            <pc:docMk/>
            <pc:sldMk cId="1468560740" sldId="906"/>
            <ac:spMk id="3" creationId="{3FD0BC0F-664C-49DF-A450-88EF551566A9}"/>
          </ac:spMkLst>
        </pc:spChg>
        <pc:spChg chg="mod">
          <ac:chgData name="Chittaranjan Hens" userId="6fc03958433e8a43" providerId="LiveId" clId="{2959217B-A9E9-483C-A106-867D6F9738B2}" dt="2024-02-18T09:47:01.552" v="952" actId="14100"/>
          <ac:spMkLst>
            <pc:docMk/>
            <pc:sldMk cId="1468560740" sldId="906"/>
            <ac:spMk id="8" creationId="{393C716D-EEC1-E2A6-AC5A-E3CEBD709DA6}"/>
          </ac:spMkLst>
        </pc:spChg>
        <pc:spChg chg="mod">
          <ac:chgData name="Chittaranjan Hens" userId="6fc03958433e8a43" providerId="LiveId" clId="{2959217B-A9E9-483C-A106-867D6F9738B2}" dt="2024-02-18T09:47:03.874" v="953" actId="1076"/>
          <ac:spMkLst>
            <pc:docMk/>
            <pc:sldMk cId="1468560740" sldId="906"/>
            <ac:spMk id="13" creationId="{1D7082E6-48B1-8716-B67B-BA1EC2E01F5A}"/>
          </ac:spMkLst>
        </pc:spChg>
        <pc:spChg chg="mod">
          <ac:chgData name="Chittaranjan Hens" userId="6fc03958433e8a43" providerId="LiveId" clId="{2959217B-A9E9-483C-A106-867D6F9738B2}" dt="2024-02-18T09:46:58.449" v="951" actId="1076"/>
          <ac:spMkLst>
            <pc:docMk/>
            <pc:sldMk cId="1468560740" sldId="906"/>
            <ac:spMk id="459779" creationId="{71F2790A-DB05-557C-721D-53186DDC08B9}"/>
          </ac:spMkLst>
        </pc:spChg>
      </pc:sldChg>
      <pc:sldChg chg="modSp add mod">
        <pc:chgData name="Chittaranjan Hens" userId="6fc03958433e8a43" providerId="LiveId" clId="{2959217B-A9E9-483C-A106-867D6F9738B2}" dt="2024-02-18T09:46:50.084" v="950" actId="1076"/>
        <pc:sldMkLst>
          <pc:docMk/>
          <pc:sldMk cId="4149346995" sldId="907"/>
        </pc:sldMkLst>
        <pc:spChg chg="mod">
          <ac:chgData name="Chittaranjan Hens" userId="6fc03958433e8a43" providerId="LiveId" clId="{2959217B-A9E9-483C-A106-867D6F9738B2}" dt="2024-02-18T09:46:46.806" v="949" actId="1076"/>
          <ac:spMkLst>
            <pc:docMk/>
            <pc:sldMk cId="4149346995" sldId="907"/>
            <ac:spMk id="2" creationId="{F98001AA-DD09-35CA-42E7-E96338A0E9F0}"/>
          </ac:spMkLst>
        </pc:spChg>
        <pc:spChg chg="mod">
          <ac:chgData name="Chittaranjan Hens" userId="6fc03958433e8a43" providerId="LiveId" clId="{2959217B-A9E9-483C-A106-867D6F9738B2}" dt="2024-02-18T09:46:38.918" v="947" actId="255"/>
          <ac:spMkLst>
            <pc:docMk/>
            <pc:sldMk cId="4149346995" sldId="907"/>
            <ac:spMk id="7" creationId="{B76CBF3D-7A61-2E81-6BB8-3AED143F81E8}"/>
          </ac:spMkLst>
        </pc:spChg>
        <pc:spChg chg="mod">
          <ac:chgData name="Chittaranjan Hens" userId="6fc03958433e8a43" providerId="LiveId" clId="{2959217B-A9E9-483C-A106-867D6F9738B2}" dt="2024-02-18T09:46:50.084" v="950" actId="1076"/>
          <ac:spMkLst>
            <pc:docMk/>
            <pc:sldMk cId="4149346995" sldId="907"/>
            <ac:spMk id="8" creationId="{7DB7BC34-5C10-D619-5349-6BB48E65D4BA}"/>
          </ac:spMkLst>
        </pc:spChg>
        <pc:spChg chg="mod">
          <ac:chgData name="Chittaranjan Hens" userId="6fc03958433e8a43" providerId="LiveId" clId="{2959217B-A9E9-483C-A106-867D6F9738B2}" dt="2024-02-18T09:46:42.852" v="948" actId="1076"/>
          <ac:spMkLst>
            <pc:docMk/>
            <pc:sldMk cId="4149346995" sldId="907"/>
            <ac:spMk id="459779" creationId="{71F2790A-DB05-557C-721D-53186DDC08B9}"/>
          </ac:spMkLst>
        </pc:spChg>
      </pc:sldChg>
      <pc:sldChg chg="add del">
        <pc:chgData name="Chittaranjan Hens" userId="6fc03958433e8a43" providerId="LiveId" clId="{2959217B-A9E9-483C-A106-867D6F9738B2}" dt="2024-02-18T09:47:27.586" v="955" actId="47"/>
        <pc:sldMkLst>
          <pc:docMk/>
          <pc:sldMk cId="1156734616" sldId="908"/>
        </pc:sldMkLst>
      </pc:sldChg>
      <pc:sldChg chg="modSp add mod modNotes">
        <pc:chgData name="Chittaranjan Hens" userId="6fc03958433e8a43" providerId="LiveId" clId="{2959217B-A9E9-483C-A106-867D6F9738B2}" dt="2024-02-18T09:47:48.559" v="959" actId="1076"/>
        <pc:sldMkLst>
          <pc:docMk/>
          <pc:sldMk cId="4222971666" sldId="909"/>
        </pc:sldMkLst>
        <pc:spChg chg="mod">
          <ac:chgData name="Chittaranjan Hens" userId="6fc03958433e8a43" providerId="LiveId" clId="{2959217B-A9E9-483C-A106-867D6F9738B2}" dt="2024-02-18T09:47:48.559" v="959" actId="1076"/>
          <ac:spMkLst>
            <pc:docMk/>
            <pc:sldMk cId="4222971666" sldId="909"/>
            <ac:spMk id="2" creationId="{3F27813D-E2E7-F3EE-1E18-42BFE206255E}"/>
          </ac:spMkLst>
        </pc:spChg>
        <pc:spChg chg="mod">
          <ac:chgData name="Chittaranjan Hens" userId="6fc03958433e8a43" providerId="LiveId" clId="{2959217B-A9E9-483C-A106-867D6F9738B2}" dt="2024-02-18T09:47:44.724" v="958" actId="1076"/>
          <ac:spMkLst>
            <pc:docMk/>
            <pc:sldMk cId="4222971666" sldId="909"/>
            <ac:spMk id="6" creationId="{A7D521BF-A813-8E16-9C36-A433394AEACE}"/>
          </ac:spMkLst>
        </pc:spChg>
        <pc:spChg chg="mod">
          <ac:chgData name="Chittaranjan Hens" userId="6fc03958433e8a43" providerId="LiveId" clId="{2959217B-A9E9-483C-A106-867D6F9738B2}" dt="2024-02-18T09:47:41.808" v="957" actId="255"/>
          <ac:spMkLst>
            <pc:docMk/>
            <pc:sldMk cId="4222971666" sldId="909"/>
            <ac:spMk id="9" creationId="{1C8B1187-D3E5-6877-C8F5-4D9C430A775D}"/>
          </ac:spMkLst>
        </pc:spChg>
        <pc:spChg chg="mod">
          <ac:chgData name="Chittaranjan Hens" userId="6fc03958433e8a43" providerId="LiveId" clId="{2959217B-A9E9-483C-A106-867D6F9738B2}" dt="2024-02-18T09:47:35.635" v="956" actId="1076"/>
          <ac:spMkLst>
            <pc:docMk/>
            <pc:sldMk cId="4222971666" sldId="909"/>
            <ac:spMk id="459779" creationId="{71F2790A-DB05-557C-721D-53186DDC08B9}"/>
          </ac:spMkLst>
        </pc:spChg>
      </pc:sldChg>
      <pc:sldChg chg="modSp add mod">
        <pc:chgData name="Chittaranjan Hens" userId="6fc03958433e8a43" providerId="LiveId" clId="{2959217B-A9E9-483C-A106-867D6F9738B2}" dt="2024-02-18T09:50:46.843" v="985" actId="403"/>
        <pc:sldMkLst>
          <pc:docMk/>
          <pc:sldMk cId="3290989089" sldId="910"/>
        </pc:sldMkLst>
        <pc:spChg chg="mod">
          <ac:chgData name="Chittaranjan Hens" userId="6fc03958433e8a43" providerId="LiveId" clId="{2959217B-A9E9-483C-A106-867D6F9738B2}" dt="2024-02-18T09:49:31.285" v="978" actId="14100"/>
          <ac:spMkLst>
            <pc:docMk/>
            <pc:sldMk cId="3290989089" sldId="910"/>
            <ac:spMk id="4" creationId="{05793742-B1E9-6704-F001-2D6C13B76971}"/>
          </ac:spMkLst>
        </pc:spChg>
        <pc:spChg chg="mod">
          <ac:chgData name="Chittaranjan Hens" userId="6fc03958433e8a43" providerId="LiveId" clId="{2959217B-A9E9-483C-A106-867D6F9738B2}" dt="2024-02-18T09:50:46.843" v="985" actId="403"/>
          <ac:spMkLst>
            <pc:docMk/>
            <pc:sldMk cId="3290989089" sldId="910"/>
            <ac:spMk id="10" creationId="{B9B03B03-537F-89DC-98F1-BF9728DFE5D6}"/>
          </ac:spMkLst>
        </pc:spChg>
        <pc:spChg chg="mod">
          <ac:chgData name="Chittaranjan Hens" userId="6fc03958433e8a43" providerId="LiveId" clId="{2959217B-A9E9-483C-A106-867D6F9738B2}" dt="2024-02-18T09:49:34.868" v="979" actId="207"/>
          <ac:spMkLst>
            <pc:docMk/>
            <pc:sldMk cId="3290989089" sldId="910"/>
            <ac:spMk id="13" creationId="{1D7082E6-48B1-8716-B67B-BA1EC2E01F5A}"/>
          </ac:spMkLst>
        </pc:spChg>
        <pc:spChg chg="mod">
          <ac:chgData name="Chittaranjan Hens" userId="6fc03958433e8a43" providerId="LiveId" clId="{2959217B-A9E9-483C-A106-867D6F9738B2}" dt="2024-02-18T09:48:00.135" v="961" actId="1076"/>
          <ac:spMkLst>
            <pc:docMk/>
            <pc:sldMk cId="3290989089" sldId="910"/>
            <ac:spMk id="459779" creationId="{71F2790A-DB05-557C-721D-53186DDC08B9}"/>
          </ac:spMkLst>
        </pc:spChg>
      </pc:sldChg>
      <pc:sldChg chg="modSp add mod modNotes">
        <pc:chgData name="Chittaranjan Hens" userId="6fc03958433e8a43" providerId="LiveId" clId="{2959217B-A9E9-483C-A106-867D6F9738B2}" dt="2024-02-18T09:51:27.320" v="993" actId="14100"/>
        <pc:sldMkLst>
          <pc:docMk/>
          <pc:sldMk cId="299232583" sldId="911"/>
        </pc:sldMkLst>
        <pc:spChg chg="mod">
          <ac:chgData name="Chittaranjan Hens" userId="6fc03958433e8a43" providerId="LiveId" clId="{2959217B-A9E9-483C-A106-867D6F9738B2}" dt="2024-02-18T09:51:16.144" v="990" actId="1076"/>
          <ac:spMkLst>
            <pc:docMk/>
            <pc:sldMk cId="299232583" sldId="911"/>
            <ac:spMk id="8" creationId="{886E4B89-88F2-DFC7-08ED-F8F284233BC8}"/>
          </ac:spMkLst>
        </pc:spChg>
        <pc:spChg chg="mod">
          <ac:chgData name="Chittaranjan Hens" userId="6fc03958433e8a43" providerId="LiveId" clId="{2959217B-A9E9-483C-A106-867D6F9738B2}" dt="2024-02-18T09:51:27.320" v="993" actId="14100"/>
          <ac:spMkLst>
            <pc:docMk/>
            <pc:sldMk cId="299232583" sldId="911"/>
            <ac:spMk id="11" creationId="{E6514DFD-894A-ED6B-A6F6-1E1D2F6E525F}"/>
          </ac:spMkLst>
        </pc:spChg>
        <pc:spChg chg="mod">
          <ac:chgData name="Chittaranjan Hens" userId="6fc03958433e8a43" providerId="LiveId" clId="{2959217B-A9E9-483C-A106-867D6F9738B2}" dt="2024-02-18T09:48:31.329" v="970" actId="1076"/>
          <ac:spMkLst>
            <pc:docMk/>
            <pc:sldMk cId="299232583" sldId="911"/>
            <ac:spMk id="459779" creationId="{71F2790A-DB05-557C-721D-53186DDC08B9}"/>
          </ac:spMkLst>
        </pc:spChg>
      </pc:sldChg>
      <pc:sldChg chg="modSp add mod setBg modNotes">
        <pc:chgData name="Chittaranjan Hens" userId="6fc03958433e8a43" providerId="LiveId" clId="{2959217B-A9E9-483C-A106-867D6F9738B2}" dt="2024-02-18T09:51:40.727" v="996" actId="403"/>
        <pc:sldMkLst>
          <pc:docMk/>
          <pc:sldMk cId="2456576925" sldId="912"/>
        </pc:sldMkLst>
        <pc:spChg chg="mod">
          <ac:chgData name="Chittaranjan Hens" userId="6fc03958433e8a43" providerId="LiveId" clId="{2959217B-A9E9-483C-A106-867D6F9738B2}" dt="2024-02-18T09:51:36.565" v="995" actId="403"/>
          <ac:spMkLst>
            <pc:docMk/>
            <pc:sldMk cId="2456576925" sldId="912"/>
            <ac:spMk id="10" creationId="{AB49F00B-4C07-51DC-0C48-F3DB30688567}"/>
          </ac:spMkLst>
        </pc:spChg>
        <pc:spChg chg="mod">
          <ac:chgData name="Chittaranjan Hens" userId="6fc03958433e8a43" providerId="LiveId" clId="{2959217B-A9E9-483C-A106-867D6F9738B2}" dt="2024-02-18T09:51:40.727" v="996" actId="403"/>
          <ac:spMkLst>
            <pc:docMk/>
            <pc:sldMk cId="2456576925" sldId="912"/>
            <ac:spMk id="13" creationId="{9CBAFF1F-B746-4D3E-93BF-326974A188DF}"/>
          </ac:spMkLst>
        </pc:spChg>
        <pc:spChg chg="mod">
          <ac:chgData name="Chittaranjan Hens" userId="6fc03958433e8a43" providerId="LiveId" clId="{2959217B-A9E9-483C-A106-867D6F9738B2}" dt="2024-02-18T09:48:51.922" v="974" actId="1076"/>
          <ac:spMkLst>
            <pc:docMk/>
            <pc:sldMk cId="2456576925" sldId="912"/>
            <ac:spMk id="459779" creationId="{71F2790A-DB05-557C-721D-53186DDC08B9}"/>
          </ac:spMkLst>
        </pc:spChg>
      </pc:sldChg>
      <pc:sldChg chg="modSp add mod">
        <pc:chgData name="Chittaranjan Hens" userId="6fc03958433e8a43" providerId="LiveId" clId="{2959217B-A9E9-483C-A106-867D6F9738B2}" dt="2024-02-18T09:51:55.733" v="998" actId="1076"/>
        <pc:sldMkLst>
          <pc:docMk/>
          <pc:sldMk cId="2147343944" sldId="913"/>
        </pc:sldMkLst>
        <pc:spChg chg="mod">
          <ac:chgData name="Chittaranjan Hens" userId="6fc03958433e8a43" providerId="LiveId" clId="{2959217B-A9E9-483C-A106-867D6F9738B2}" dt="2024-02-18T09:51:49.466" v="997" actId="1076"/>
          <ac:spMkLst>
            <pc:docMk/>
            <pc:sldMk cId="2147343944" sldId="913"/>
            <ac:spMk id="15" creationId="{5DDAFBE2-FDED-A5F7-8EA3-8A2DE235821F}"/>
          </ac:spMkLst>
        </pc:spChg>
        <pc:spChg chg="mod">
          <ac:chgData name="Chittaranjan Hens" userId="6fc03958433e8a43" providerId="LiveId" clId="{2959217B-A9E9-483C-A106-867D6F9738B2}" dt="2024-02-18T09:51:55.733" v="998" actId="1076"/>
          <ac:spMkLst>
            <pc:docMk/>
            <pc:sldMk cId="2147343944" sldId="913"/>
            <ac:spMk id="459779" creationId="{71F2790A-DB05-557C-721D-53186DDC08B9}"/>
          </ac:spMkLst>
        </pc:spChg>
      </pc:sldChg>
      <pc:sldChg chg="addSp delSp modSp add modNotes">
        <pc:chgData name="Chittaranjan Hens" userId="6fc03958433e8a43" providerId="LiveId" clId="{2959217B-A9E9-483C-A106-867D6F9738B2}" dt="2024-02-18T09:52:07.456" v="1000"/>
        <pc:sldMkLst>
          <pc:docMk/>
          <pc:sldMk cId="2313248122" sldId="914"/>
        </pc:sldMkLst>
        <pc:spChg chg="add mod">
          <ac:chgData name="Chittaranjan Hens" userId="6fc03958433e8a43" providerId="LiveId" clId="{2959217B-A9E9-483C-A106-867D6F9738B2}" dt="2024-02-18T09:52:07.456" v="1000"/>
          <ac:spMkLst>
            <pc:docMk/>
            <pc:sldMk cId="2313248122" sldId="914"/>
            <ac:spMk id="2" creationId="{E745C372-0EA3-05D5-FE25-2C589DCD6FA1}"/>
          </ac:spMkLst>
        </pc:spChg>
        <pc:spChg chg="del">
          <ac:chgData name="Chittaranjan Hens" userId="6fc03958433e8a43" providerId="LiveId" clId="{2959217B-A9E9-483C-A106-867D6F9738B2}" dt="2024-02-18T09:52:06.977" v="999" actId="478"/>
          <ac:spMkLst>
            <pc:docMk/>
            <pc:sldMk cId="2313248122" sldId="914"/>
            <ac:spMk id="459779" creationId="{71F2790A-DB05-557C-721D-53186DDC08B9}"/>
          </ac:spMkLst>
        </pc:spChg>
      </pc:sldChg>
      <pc:sldChg chg="addSp delSp modSp add">
        <pc:chgData name="Chittaranjan Hens" userId="6fc03958433e8a43" providerId="LiveId" clId="{2959217B-A9E9-483C-A106-867D6F9738B2}" dt="2024-02-18T09:52:12.164" v="1002"/>
        <pc:sldMkLst>
          <pc:docMk/>
          <pc:sldMk cId="929430297" sldId="915"/>
        </pc:sldMkLst>
        <pc:spChg chg="add mod">
          <ac:chgData name="Chittaranjan Hens" userId="6fc03958433e8a43" providerId="LiveId" clId="{2959217B-A9E9-483C-A106-867D6F9738B2}" dt="2024-02-18T09:52:12.164" v="1002"/>
          <ac:spMkLst>
            <pc:docMk/>
            <pc:sldMk cId="929430297" sldId="915"/>
            <ac:spMk id="2" creationId="{ECB31C52-141C-339A-7F25-905464F3BE2A}"/>
          </ac:spMkLst>
        </pc:spChg>
        <pc:spChg chg="del">
          <ac:chgData name="Chittaranjan Hens" userId="6fc03958433e8a43" providerId="LiveId" clId="{2959217B-A9E9-483C-A106-867D6F9738B2}" dt="2024-02-18T09:52:11.654" v="1001" actId="478"/>
          <ac:spMkLst>
            <pc:docMk/>
            <pc:sldMk cId="929430297" sldId="915"/>
            <ac:spMk id="459779" creationId="{71F2790A-DB05-557C-721D-53186DDC08B9}"/>
          </ac:spMkLst>
        </pc:spChg>
      </pc:sldChg>
      <pc:sldChg chg="add setBg modNotes">
        <pc:chgData name="Chittaranjan Hens" userId="6fc03958433e8a43" providerId="LiveId" clId="{2959217B-A9E9-483C-A106-867D6F9738B2}" dt="2024-02-18T09:45:17.526" v="937"/>
        <pc:sldMkLst>
          <pc:docMk/>
          <pc:sldMk cId="3357870428" sldId="916"/>
        </pc:sldMkLst>
      </pc:sldChg>
      <pc:sldChg chg="add setBg modNotes">
        <pc:chgData name="Chittaranjan Hens" userId="6fc03958433e8a43" providerId="LiveId" clId="{2959217B-A9E9-483C-A106-867D6F9738B2}" dt="2024-02-18T09:45:17.526" v="937"/>
        <pc:sldMkLst>
          <pc:docMk/>
          <pc:sldMk cId="3711105328" sldId="917"/>
        </pc:sldMkLst>
      </pc:sldChg>
      <pc:sldChg chg="add setBg modNotes">
        <pc:chgData name="Chittaranjan Hens" userId="6fc03958433e8a43" providerId="LiveId" clId="{2959217B-A9E9-483C-A106-867D6F9738B2}" dt="2024-02-18T09:45:17.526" v="937"/>
        <pc:sldMkLst>
          <pc:docMk/>
          <pc:sldMk cId="3584350597" sldId="918"/>
        </pc:sldMkLst>
      </pc:sldChg>
      <pc:sldChg chg="add">
        <pc:chgData name="Chittaranjan Hens" userId="6fc03958433e8a43" providerId="LiveId" clId="{2959217B-A9E9-483C-A106-867D6F9738B2}" dt="2024-02-18T09:45:17.526" v="937"/>
        <pc:sldMkLst>
          <pc:docMk/>
          <pc:sldMk cId="329769781" sldId="919"/>
        </pc:sldMkLst>
      </pc:sldChg>
      <pc:sldChg chg="add">
        <pc:chgData name="Chittaranjan Hens" userId="6fc03958433e8a43" providerId="LiveId" clId="{2959217B-A9E9-483C-A106-867D6F9738B2}" dt="2024-02-18T09:45:17.526" v="937"/>
        <pc:sldMkLst>
          <pc:docMk/>
          <pc:sldMk cId="3067896978" sldId="920"/>
        </pc:sldMkLst>
      </pc:sldChg>
      <pc:sldChg chg="add">
        <pc:chgData name="Chittaranjan Hens" userId="6fc03958433e8a43" providerId="LiveId" clId="{2959217B-A9E9-483C-A106-867D6F9738B2}" dt="2024-02-18T09:45:17.526" v="937"/>
        <pc:sldMkLst>
          <pc:docMk/>
          <pc:sldMk cId="4057010075" sldId="921"/>
        </pc:sldMkLst>
      </pc:sldChg>
      <pc:sldChg chg="add">
        <pc:chgData name="Chittaranjan Hens" userId="6fc03958433e8a43" providerId="LiveId" clId="{2959217B-A9E9-483C-A106-867D6F9738B2}" dt="2024-02-18T09:45:17.526" v="937"/>
        <pc:sldMkLst>
          <pc:docMk/>
          <pc:sldMk cId="3353658090" sldId="922"/>
        </pc:sldMkLst>
      </pc:sldChg>
      <pc:sldChg chg="add">
        <pc:chgData name="Chittaranjan Hens" userId="6fc03958433e8a43" providerId="LiveId" clId="{2959217B-A9E9-483C-A106-867D6F9738B2}" dt="2024-02-18T09:45:17.526" v="937"/>
        <pc:sldMkLst>
          <pc:docMk/>
          <pc:sldMk cId="731825664" sldId="923"/>
        </pc:sldMkLst>
      </pc:sldChg>
      <pc:sldChg chg="add">
        <pc:chgData name="Chittaranjan Hens" userId="6fc03958433e8a43" providerId="LiveId" clId="{2959217B-A9E9-483C-A106-867D6F9738B2}" dt="2024-02-18T09:45:17.526" v="937"/>
        <pc:sldMkLst>
          <pc:docMk/>
          <pc:sldMk cId="2193566425" sldId="924"/>
        </pc:sldMkLst>
      </pc:sldChg>
      <pc:sldChg chg="add">
        <pc:chgData name="Chittaranjan Hens" userId="6fc03958433e8a43" providerId="LiveId" clId="{2959217B-A9E9-483C-A106-867D6F9738B2}" dt="2024-02-18T09:45:17.526" v="937"/>
        <pc:sldMkLst>
          <pc:docMk/>
          <pc:sldMk cId="548668395" sldId="925"/>
        </pc:sldMkLst>
      </pc:sldChg>
      <pc:sldChg chg="add">
        <pc:chgData name="Chittaranjan Hens" userId="6fc03958433e8a43" providerId="LiveId" clId="{2959217B-A9E9-483C-A106-867D6F9738B2}" dt="2024-02-18T09:45:17.526" v="937"/>
        <pc:sldMkLst>
          <pc:docMk/>
          <pc:sldMk cId="2386083445" sldId="926"/>
        </pc:sldMkLst>
      </pc:sldChg>
      <pc:sldChg chg="add">
        <pc:chgData name="Chittaranjan Hens" userId="6fc03958433e8a43" providerId="LiveId" clId="{2959217B-A9E9-483C-A106-867D6F9738B2}" dt="2024-02-18T09:45:17.526" v="937"/>
        <pc:sldMkLst>
          <pc:docMk/>
          <pc:sldMk cId="3037841034" sldId="927"/>
        </pc:sldMkLst>
      </pc:sldChg>
      <pc:sldChg chg="add">
        <pc:chgData name="Chittaranjan Hens" userId="6fc03958433e8a43" providerId="LiveId" clId="{2959217B-A9E9-483C-A106-867D6F9738B2}" dt="2024-02-18T09:45:17.526" v="937"/>
        <pc:sldMkLst>
          <pc:docMk/>
          <pc:sldMk cId="3091307330" sldId="928"/>
        </pc:sldMkLst>
      </pc:sldChg>
      <pc:sldChg chg="add">
        <pc:chgData name="Chittaranjan Hens" userId="6fc03958433e8a43" providerId="LiveId" clId="{2959217B-A9E9-483C-A106-867D6F9738B2}" dt="2024-02-18T09:45:17.526" v="937"/>
        <pc:sldMkLst>
          <pc:docMk/>
          <pc:sldMk cId="404736854" sldId="929"/>
        </pc:sldMkLst>
      </pc:sldChg>
      <pc:sldChg chg="add">
        <pc:chgData name="Chittaranjan Hens" userId="6fc03958433e8a43" providerId="LiveId" clId="{2959217B-A9E9-483C-A106-867D6F9738B2}" dt="2024-02-18T09:45:17.526" v="937"/>
        <pc:sldMkLst>
          <pc:docMk/>
          <pc:sldMk cId="1730706542" sldId="93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6T11:59:53.816"/>
    </inkml:context>
    <inkml:brush xml:id="br0">
      <inkml:brushProperty name="width" value="0.05" units="cm"/>
      <inkml:brushProperty name="height" value="0.05" units="cm"/>
      <inkml:brushProperty name="color" value="#FFFFFF"/>
    </inkml:brush>
  </inkml:definitions>
  <inkml:trace contextRef="#ctx0" brushRef="#br0">134 437 24575,'83'1'0,"88"-3"0,-152 0 0,-1-1 0,0-2 0,21-7 0,-28 7 0,-1 0 0,0-1 0,0 0 0,0-1 0,-1 0 0,12-13 0,-15 13 0,0 0 0,-1 0 0,-1-1 0,1 0 0,3-10 0,2 0 0,-4 8 0,-1 0 0,0-1 0,-1 1 0,6-21 0,-9 26 0,-1 0 0,0 0 0,1 1 0,-1-2 0,-1 1 0,1 1 0,0-2 0,-1 2 0,0-1 0,0 0 0,-1 0 0,1 0 0,-5-7 0,3 6 0,-1 0 0,0 1 0,0 0 0,0 0 0,-1 0 0,-4-5 0,0 1 0,9 9 0,-1 0 0,1 0 0,-1-1 0,1 0 0,-1 1 0,1-1 0,0 1 0,0 0 0,0-1 0,-1 0 0,1 0 0,0 1 0,0 0 0,-1-1 0,1 0 0,0 1 0,0-1 0,0 1 0,0-1 0,0 0 0,0 0 0,0 1 0,0 0 0,0-1 0,0 0 0,1 0 0,-1 1 0,0 0 0,1-1 0,-1 0 0,0 1 0,0-1 0,0 1 0,1 0 0,-1-1 0,1 0 0,-1 1 0,1-1 0,-1 1 0,0 0 0,1 0 0,-1-1 0,1 1 0,0-1 0,-1 1 0,0 0 0,1-1 0,0 1 0,0 0 0,-1 0 0,1 0 0,37-12 0,-32 11 0,17-5 0,1 1 0,-1 0 0,49-1 0,-61 6 0,13 0 0,0 0 0,-1-1 0,39-8 0,-41 4 0,29-1 0,-1 1 0,-47 5 0,1-1 0,0 1 0,-1 0 0,0 0 0,0 1 0,1-1 0,-1 1 0,1-1 0,-1 0 0,0 1 0,1 0 0,-1 0 0,-1 0 0,2 0 0,-1 0 0,0 0 0,0 1 0,0-1 0,2 3 0,3 3 0,0 1 0,-1-1 0,8 14 0,-9-13 0,1-1 0,-1 1 0,8 7 0,-7-11 0,-1-1 0,1 1 0,-1-1 0,1 0 0,0-1 0,0 1 0,0-1 0,0-1 0,0 1 0,1-1 0,-1 0 0,1 0 0,-1 0 0,7-1 0,1 0 0,-13 0 0,1 0 0,-1 0 0,1 1 0,-1-1 0,1 0 0,-1 1 0,0-1 0,0 1 0,1-1 0,-1 0 0,1 1 0,-1 0 0,0 0 0,1-1 0,-1 1 0,0 1 0,0-2 0,0 1 0,0 1 0,0-2 0,0 2 0,0-1 0,0 0 0,-1 1 0,1-2 0,0 2 0,0-1 0,-1 1 0,0-1 0,1 0 0,-1 1 0,1-1 0,-1 1 0,1 1 0,-1 5 0,-1 0 0,0 0 0,0 0 0,0-1 0,-4 13 0,-1 2 0,1 5 0,-1 1 0,2 1 0,-2 43 0,5-10 0,3 90 0,-2-148 0,1 0 0,0-1 0,-1 1 0,1 0 0,1 0 0,-1-1 0,1 0 0,-1 1 0,1-1 0,0 1 0,-1-1 0,2 0 0,0 0 0,-1 0 0,3 3 0,2-1 0,-1 0 0,1 0 0,0-1 0,0 0 0,15 7 0,-13-7 0,0 1 0,-1 1 0,1 0 0,-2 1 0,12 10 0,20 16 0,37 12 0,-69-42 0,1 0 0,-1 0 0,1 0 0,-1-1 0,2 0 0,-2 0 0,1-1 0,9 1 0,68-4 0,-40 1 0,-25-1 0,39-6 0,-38 3 0,35-1 0,-32 6 0,165 2 0,-137 7 0,-38-6 0,1 0 0,21 1 0,-10-3 0,0-1 0,0-1 0,0-2 0,33-6 0,-33 4 0,31-2 0,7-1 0,-56 7 0,1-2 0,-1 2 0,-1 0 0,17 0 0,-22 1 0,0 0 0,0 1 0,0-1 0,0 1 0,0-1 0,0 1 0,0-1 0,0 1 0,0 0 0,-1 0 0,1 0 0,0 0 0,0 0 0,-1 0 0,1 1 0,-1-1 0,1 1 0,-1-1 0,0 1 0,3 1 0,-1 6 0,1-2 0,0 1 0,-1 1 0,-1-1 0,0 0 0,1 0 0,-2 1 0,0 0 0,0 10 0,0 8 0,-5 45 0,4-70 0,0-1 0,-1 1 0,1 0 0,0 0 0,-1 0 0,0-1 0,1 1 0,-1 0 0,0-1 0,0 1 0,1-1 0,-1 1 0,-1-1 0,2 1 0,-2-1 0,1 1 0,0-1 0,-1 0 0,1 1 0,-1-2 0,1 1 0,-1 1 0,1-2 0,-1 1 0,1 0 0,-1 0 0,1-1 0,-4 1 0,-3 1 0,0-1 0,-1 0 0,1-1 0,-1 0 0,-9-1 0,12 0 0,0 1 0,1-1 0,-1 1 0,1 1 0,-1-1 0,1 0 0,-1 1 0,0 1 0,1-2 0,-10 6 0,8-2 0,-1 0 0,1 0 0,-1-1 0,1 0 0,-2 0 0,2-1 0,-1 0 0,-1 0 0,-9 0 0,-26 6 0,28-4 0,-2-1 0,-21 1 0,36-4 0,0 0 0,0 0 0,0 0 0,0 0 0,0 1 0,0-1 0,0 2 0,0-2 0,0 1 0,0 1 0,0-2 0,1 2 0,-5 2 0,6-2 0,-1 0 0,0 0 0,1 0 0,0 0 0,-1 0 0,1 1 0,0-1 0,0 0 0,0 0 0,0 1 0,0-1 0,1 0 0,0 1 0,-1-1 0,1 1 0,0 4 0,1 64 0,1-55 0,-1 0 0,-1-1 0,-1 1 0,0-1 0,-6 26 0,3-23 0,2-8 0,-1 0 0,-8 17 0,10-24 0,-1 0 0,0 0 0,0 0 0,0-1 0,0 1 0,0 0 0,-1 0 0,1-1 0,-1 0 0,1 0 0,-1 1 0,-4 0 0,-21 14 0,16-10 0,0 0 0,-1 0 0,0-1 0,0-1 0,0 0 0,-17 3 0,1-1 0,11-3 0,-28 3 0,41-6 0,-1-1 0,0 0 0,0-1 0,0 1 0,0-1 0,0 0 0,0-1 0,-10-3 0,12 3 0,0 1 0,0-1 0,0 2 0,0-1 0,1 0 0,-2 0 0,1 1 0,0 0 0,0 0 0,0 0 0,-8 1 0,10-1 0,0 1 0,0 0 0,-1-1 0,2 2 0,-1-1 0,0-1 0,0 2 0,0-1 0,1 0 0,-1 1 0,0-1 0,1 1 0,-1-1 0,1 1 0,-1 0 0,1-1 0,0 2 0,0-2 0,0 1 0,0 0 0,0 0 0,0 0 0,1 1 0,-2 1 0,0 10 0,0 1 0,1 0 0,0-1 0,1 0 0,2 18 0,-1-10 0,-1 25 0,-1-44 0,1 1 0,0 0 0,-2-1 0,1 0 0,1 1 0,-2-1 0,1 0 0,-1 0 0,1 0 0,-2 0 0,2 0 0,-1 0 0,-1 0 0,1-1 0,0 0 0,-1 1 0,1-1 0,-6 4 0,-2 0 0,-1 0 0,0 0 0,-20 7 0,27-11 0,-21 8 0,11-4 0,1 0 0,-1-1 0,-1-1 0,-18 4 0,30-8 0,-1 1 0,0-1 0,0 0 0,1 0 0,-1 0 0,0 0 0,0-1 0,1 1 0,-1-1 0,0-1 0,0 2 0,1-2 0,0 1 0,-1-1 0,1 0 0,0 0 0,-1 0 0,1 0 0,0 0 0,1-1 0,-6-5 0,-1-1 0,2-1 0,-1 0 0,1-1 0,-1 1 0,2-1 0,-9-24 0,-7-9 0,17 37 0,2 0 0,-1 0 0,1 0 0,0 0 0,0-1 0,1 1 0,0-2 0,-2-12 0,4 6 0,-2-9 0,-7-42 0,4 32 0,1 0 0,2 0 0,4-58 0,0 21 0,-2 28 0,-1-50 0,1 91 0,0 0 0,-1 0 0,0 1 0,1-2 0,0 2 0,-1-1 0,0 0 0,0 0 0,0 0 0,0 1 0,0-1 0,0 0 0,-1 1 0,2-1 0,-2 1 0,1 0 0,-1-1 0,1 1 0,-1 0 0,0 0 0,0 0 0,1-1 0,-1 2 0,0-1 0,1 0 0,-2 0 0,2 1 0,-1 0 0,-1 0 0,-1-1 0,-7-1 0,-1 2 0,0-1 0,0 2 0,-12 0 0,3 1 0,-209 0 0,147-2 0,63 1 0,1 0 0,-23 7 0,21-5 0,-33 3 0,40-6 0,-107 0 0,117-1 0,1 0 0,-1 0 0,1 1 0,0-1 0,0-1 0,0 1 0,0-1 0,0 1 0,0-1 0,0 0 0,0 0 0,0 0 0,0 0 0,0-1 0,-2-3 0,-3-4 0,0-1 0,-12-22 0,14 23 0,0 0 0,-1-1 0,-8-8 0,12 15 0,-1 0 0,0-1 0,1 1 0,0-1 0,0 0 0,1 0 0,0 0 0,-1 0 0,2 0 0,-1-1 0,0 1 0,1 0 0,0-1 0,1 1 0,-1-1 0,1 0 0,0-7 0,0-25 0,5-42 0,-5 79 0,0-1 0,0 1 0,0-1 0,0 1 0,0-1 0,0 1 0,0-1 0,0 1 0,0-1 0,0 1 0,-1-1 0,1 1 0,-1 0 0,0-1 0,1 1 0,-1-1 0,0 2 0,0-2 0,1 1 0,-1 0 0,0 0 0,0 0 0,0 0 0,-1 0 0,2 0 0,-2 0 0,1 0 0,0 0 0,-1 1 0,-1-2 0,-3 0 0,-1 0 0,0 0 0,0 1 0,0-1 0,-9 1 0,-12-3 0,8-1 0,-5-1 0,-2 0 0,2 3 0,-37-3 0,54 6 0,-1 0 0,1 0 0,0 0 0,-1 1 0,0 1 0,1-1 0,0 1 0,0 1 0,-1 0 0,1 0 0,-13 6 0,21-8 0,-1 0 0,1 0 0,-1-1 0,0 0 0,0 1 0,0-1 0,0 1 0,0-1 0,1 1 0,-1-1 0,0 0 0,0 0 0,0 0 0,0 0 0,0 0 0,0 1 0,0-1 0,0 0 0,1-1 0,-1 1 0,-1 0 0,2 0 0,-1 0 0,0 0 0,0 0 0,0-1 0,0 1 0,0-1 0,1 1 0,-1-1 0,0 1 0,0 0 0,1-1 0,-1 0 0,0 0 0,0 1 0,1-1 0,-1 0 0,1 0 0,-1 1 0,0-1 0,1 0 0,-1-1 0,-1-4 0,0-1 0,1 0 0,-1 1 0,1 0 0,0-10 0,-1-4 0,-24-92 0,25 107 0,-1-1 0,1 1 0,1 0 0,-1 0 0,0-1 0,1 1 0,0-1 0,1 1 0,0 0 0,-1-1 0,1 1 0,3-6 0,-3 8 0,0 0 0,1 0 0,0 0 0,0 0 0,0 0 0,0 0 0,0 1 0,0-1 0,1 1 0,0-1 0,0 2 0,-1-2 0,1 1 0,0 1 0,0-1 0,0 1 0,1-1 0,-1 1 0,0 0 0,3-1 0,-1 0 8,-1 1-1,0 1 1,0-1-1,0 0 1,1 0-1,-1 1 1,0 0-1,1 0 1,-1 1-1,1-1 1,-2 1-1,2 0 1,-1 0-1,0 1 1,7 1-1,-5 2-193,1-1 1,0 1-1,-1 0 0,0 0 1,0 1-1,0-1 1,7 11-1,-6-7-6640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7T08:41:54.988"/>
    </inkml:context>
    <inkml:brush xml:id="br0">
      <inkml:brushProperty name="width" value="0.05" units="cm"/>
      <inkml:brushProperty name="height" value="0.05" units="cm"/>
      <inkml:brushProperty name="color" value="#FFFFFF"/>
    </inkml:brush>
  </inkml:definitions>
  <inkml:trace contextRef="#ctx0" brushRef="#br0">44 450 24575,'1'-2'0,"-1"1"0,0 1 0,0-1 0,1 0 0,-1 0 0,1 1 0,0-1 0,-1 0 0,0 0 0,1 1 0,0-1 0,0 0 0,-1 1 0,1-1 0,0 1 0,0-1 0,-1 1 0,1-1 0,0 1 0,0-1 0,-1 1 0,2 0 0,-1 0 0,-1 0 0,1 0 0,0 0 0,2-1 0,28-2 0,-27 2 0,16 2 0,1 0 0,-1 1 0,-1 1 0,38 10 0,-33-7 0,-1-1 0,1-1 0,24 0 0,-28-3 0,96-3 0,-113 2 0,0-1 0,1 0 0,-1 0 0,1 1 0,-1-2 0,0 1 0,0 0 0,1-1 0,-1 0 0,0 1 0,-1-2 0,1 2 0,0-1 0,-1-1 0,0 0 0,1 1 0,3-5 0,-3 3 0,0-1 0,-1 1 0,0-1 0,0 1 0,0-1 0,0 0 0,-1 0 0,0 0 0,1 0 0,-1 0 0,-1-6 0,0-111 0,-2 48 0,2 65 0,-1 0 0,-1 0 0,1 0 0,-2 1 0,1-1 0,-1 0 0,0 1 0,-1 0 0,0 0 0,0-1 0,-1 2 0,-8-11 0,12 17 0,1 0 0,-1 1 0,1-2 0,-1 1 0,0 1 0,1-2 0,0 1 0,-1 1 0,1-2 0,-1 1 0,1 0 0,-1 0 0,1 0 0,0 0 0,0-1 0,0 2 0,0-2 0,0 1 0,0 0 0,0 0 0,1-1 0,0 0 0,-1 2 0,1-1 0,-1 0 0,1 0 0,0 1 0,0-1 0,-1 0 0,1 0 0,0 1 0,0 0 0,0-1 0,0 0 0,0 1 0,-1-1 0,2 1 0,-1 0 0,-1 0 0,3-1 0,7 0 0,0 0 0,-1 1 0,1 0 0,10 0 0,-9 1 0,464 2 0,-285-4 0,-184 1 0,0 1 0,0 0 0,-1 0 0,0 1 0,0-1 0,1 1 0,-1 0 0,0 0 0,8 5 0,42 31 0,-45-31 0,-7-4 0,0 0 0,0 0 0,0 0 0,-1 1 0,1-1 0,0 1 0,-2-1 0,1 1 0,0 0 0,0 0 0,0-1 0,-2 2 0,2-1 0,-1 0 0,-1 0 0,1 0 0,-1 0 0,1 1 0,-1-1 0,-2 8 0,1 8 0,-2-1 0,-1 1 0,-6 19 0,9-34 0,0-2 0,0 1 0,0-1 0,-1 0 0,2 0 0,-2 0 0,0 1 0,0-1 0,0 0 0,1 0 0,-2-1 0,1 1 0,0 0 0,-6 3 0,5-3 0,0-2 0,0 1 0,-1 0 0,0-1 0,0 0 0,1 1 0,-1-2 0,0 1 0,0 0 0,1 0 0,-1-1 0,-5 0 0,-59-2 0,-22 1 0,87 1 0,0 0 0,0 1 0,0 0 0,0 0 0,1-1 0,-1 1 0,0 1 0,1-2 0,-1 2 0,1-1 0,-1 1 0,0-1 0,1 2 0,0-2 0,-4 5 0,3-2 0,0 0 0,0 0 0,1 0 0,-1 0 0,1 1 0,0-1 0,0 0 0,1 1 0,-1 4 0,-2 10 0,2 1 0,0-2 0,1 39 0,2-45 0,-1 20 0,-1-17 0,1 1 0,0-1 0,2 0 0,-1 0 0,2 0 0,0-1 0,0 1 0,9 20 0,-3-15 0,-3 1 0,1 0 0,-2 0 0,0 0 0,-2 0 0,0 1 0,-2 0 0,0 0 0,-2-1 0,-2 27 0,2-44 0,-1 0 0,2 0 0,-2 0 0,1 0 0,-1 0 0,0-1 0,0 1 0,-4 7 0,3-8 0,0 2 0,0-1 0,1 0 0,1 1 0,-2-1 0,0 10 0,1-6 0,0 0 0,0 0 0,-1 1 0,0-1 0,-4 8 0,7-15 0,0 0 0,-1-1 0,1 1 0,0-1 0,-1 0 0,1 1 0,0 0 0,0-1 0,0 1 0,0-1 0,0 0 0,0 1 0,0 0 0,0 0 0,0-1 0,0 0 0,0 1 0,0-1 0,0 1 0,1 0 0,-1-1 0,0 0 0,0 1 0,1-1 0,-1 1 0,0 0 0,1-1 0,-1 0 0,0 0 0,0 1 0,1-1 0,0 1 0,1 0 0,0 1 0,0-1 0,0 1 0,0-1 0,1-1 0,-1 2 0,5-1 0,4 2 0,0 0 0,15 0 0,212-1 0,-124-4 0,-107 2 0,0 0 0,-1 0 0,0-1 0,1 0 0,0 0 0,-1-1 0,10-3 0,-13 3 0,-1 2 0,0-2 0,0 1 0,1-1 0,-1 1 0,-1-1 0,2 1 0,-2-2 0,1 2 0,0-1 0,-1-1 0,1 1 0,-1 0 0,1 0 0,-1-1 0,0 1 0,0 0 0,0 0 0,-1-1 0,1 0 0,1-3 0,1-20 0,-3 1 0,1-1 0,-4-27 0,0-14 0,4 3 0,-3-65 0,-7 76 0,6 38 0,0 1 0,0-21 0,2 15 0,-1 4 0,2 0 0,0 0 0,1 0 0,1 0 0,-1 0 0,2 0 0,5-15 0,-7 29 0,0-1 0,0 2 0,0-1 0,1 0 0,-1 0 0,0 0 0,0 1 0,1-1 0,0 0 0,0 1 0,-1 0 0,1-1 0,0 1 0,0 0 0,0 0 0,0 0 0,0 0 0,0 0 0,0 1 0,3-2 0,6 0 0,-1 0 0,1 1 0,13 0 0,18-3 0,-3-2 0,-1 2 0,1 2 0,70 2 0,-33 3 0,-54-4 0,0 2 0,-1 0 0,39 9 0,-48-7 0,0-1 0,0 0 0,0-1 0,0 0 0,0-1 0,15-2 0,-24 2 0,0 0 0,0 0 0,0 0 0,0-1 0,0 0 0,0 0 0,0 0 0,0-1 0,0 2 0,-1-2 0,1 1 0,-1-1 0,1 0 0,-1 0 0,1 0 0,-1 0 0,0 0 0,0-1 0,1 1 0,-2 0 0,1 0 0,0-1 0,-1 0 0,1 0 0,-1 0 0,0 1 0,0-1 0,0 0 0,1-4 0,0-17 0,0-1 0,-2-1 0,-3-28 0,0-13 0,3 59 0,0-1 0,1 0 0,0 0 0,0 1 0,4-11 0,-4 15 0,0 0 0,1 1 0,-1-1 0,1 1 0,0 0 0,0 0 0,0 0 0,1 0 0,-1 0 0,1 1 0,-1-1 0,1 1 0,0 0 0,6-4 0,-2 2 0,-1 0 0,1 1 0,0 0 0,0 0 0,0 1 0,0 0 0,13-2 0,-16 3 0,-1 1 0,1 0 0,-1 0 0,0 0 0,1 1 0,-1-1 0,0 1 0,0-1 0,0 1 0,1 1 0,-1-2 0,0 2 0,0-1 0,0 1 0,0-1 0,-1 2 0,1-2 0,0 1 0,3 4 0,0 2 0,0 0 0,0 1 0,-1 0 0,-1 0 0,1 1 0,-1-1 0,-1 1 0,0-1 0,3 21 0,6 15 0,-6-27 0,-2 1 0,3 28 0,3 11 0,8 70 0,-13-97 0,-1 1 0,-3 0 0,0 0 0,-5 36 0,4-67 0,-1 1 0,1 0 0,0-1 0,0 2 0,-1-2 0,0 1 0,0 0 0,1-1 0,-1 1 0,0-1 0,0 1 0,0-1 0,-1 1 0,2-1 0,-2 1 0,1-1 0,0 0 0,-1 1 0,1-2 0,-1 1 0,1 1 0,-1-2 0,0 1 0,1 0 0,-4 1 0,-4 0 0,1 0 0,0-1 0,-1 1 0,-12-1 0,-9 2 0,-166 27 0,147-22 0,33-4 0,1-1 0,-22 0 0,-66-4 0,-47 2 0,137 1 0,-1-1 0,1 2 0,-20 7 0,25-8 0,1 1 0,1 0 0,-1 0 0,1 1 0,-1 0 0,1 0 0,0 1 0,-5 5 0,8-7 0,1 1 0,-1 0 0,0 0 0,2-1 0,-1 2 0,0-1 0,1 0 0,-1 1 0,1-1 0,1 0 0,-1 0 0,0 1 0,0-1 0,1 6 0,0 9 0,5 35 0,-4-44 0,2-1 0,0 0 0,0 0 0,0 0 0,1 0 0,0 0 0,0 0 0,2 0 0,-1-2 0,0 1 0,13 13 0,-11-15 0,1-1 0,0 0 0,0 0 0,0-1 0,0 0 0,1 0 0,0-1 0,15 3 0,3 3 0,-12-3 0,-4-2 0,0 0 0,0 0 0,0-2 0,1 1 0,16 1 0,-6-2 0,1 1 0,34 10 0,-36-7 0,0-1 0,-1-1 0,29 1 0,-6-5 0,-32-2 0,1 2 0,0 0 0,0 0 0,-1 1 0,0 1 0,1-1 0,-1 1 0,1 1 0,18 8 0,-20-7 0,1 0 0,-1-1 0,1 0 0,1-1 0,-2 1 0,1-2 0,1 0 0,0 0 0,20-3 0,29 3 0,-60-1 0,0 0 0,0 0 0,0 0 0,1 0 0,-2 1 0,2-1 0,-1 0 0,0 0 0,0 0 0,0 1 0,0-1 0,0 1 0,0 0 0,0-1 0,0 0 0,0 1 0,-1 0 0,1 0 0,0-1 0,0 1 0,-1 0 0,1 0 0,0 0 0,0 0 0,0 2 0,-1-2 0,1 2 0,-1-2 0,0 1 0,0 0 0,0 0 0,0 0 0,0 0 0,0-1 0,-1 2 0,1-2 0,-1 1 0,1 0 0,-2 3 0,-2 4 0,-2 0 0,2-1 0,-2 1 0,-10 12 0,4-7 0,2 0 0,-1 1 0,-8 17 0,16-29 0,2 0 0,-1 0 0,0 0 0,0-1 0,0 0 0,-1 0 0,1 1 0,0-1 0,-1 0 0,1 0 0,-1 0 0,0-1 0,0 1 0,0-1 0,0 1 0,0-1 0,0 0 0,-6 1 0,-5 0 0,1-1 0,0 0 0,-21-2 0,23 1 0,-1-1 0,1 2 0,-1-1 0,-14 4 0,-6 2 0,24-4 0,0-2 0,1 3 0,-1-2 0,1 1 0,-12 7 0,17-8 0,-1 1 0,0-1 0,1 1 0,1 0 0,-2-1 0,1 2 0,1-1 0,-2 0 0,2 0 0,-1 1 0,1-1 0,-1 1 0,1-1 0,0 0 0,0 1 0,0 0 0,0 0 0,0 0 0,0 4 0,-17 64 0,-1-3 0,17-54 0,1-7 0,0-1 0,1 1 0,-2-1 0,1 0 0,-2 0 0,1 0 0,0 0 0,-1 0 0,0-1 0,0 0 0,0 1 0,-8 7 0,-4 6 0,9-13 0,1 1 0,0-1 0,-9 7 0,8-9 0,0 1 0,0-1 0,0 0 0,0 0 0,0 0 0,-1-1 0,0 0 0,0-1 0,0 0 0,0 0 0,0 0 0,0-1 0,-1 0 0,1 0 0,-1-1 0,1 0 0,-12-1 0,16 0 0,-1 1 0,1 0 0,0-1 0,-1-1 0,1 2 0,0-2 0,-1 1 0,1-1 0,0 1 0,0-1 0,0 0 0,0 0 0,0 0 0,1 0 0,-1 0 0,1-1 0,-1 0 0,1 0 0,0 0 0,0 1 0,0-1 0,1 0 0,-1-1 0,1 1 0,-1 0 0,1 0 0,0 0 0,-1-4 0,-1-10 0,1 1 0,0-1 0,1 1 0,3-28 0,-2 23 0,1 8 0,1 0 0,0 0 0,1 1 0,5-16 0,3-10 0,-11 36 0,0 1 0,0 0 0,1-1 0,-1 2 0,0-2 0,0 1 0,0 0 0,0 0 0,0 0 0,0-1 0,0 1 0,0 0 0,-1 0 0,1 0 0,0 0 0,0-1 0,-1 2 0,1-2 0,-1 1 0,0 0 0,1 0 0,-1 0 0,0 0 0,0 0 0,1 0 0,-1 1 0,0-1 0,0 0 0,0 0 0,0 1 0,0-1 0,0 0 0,0 0 0,0 1 0,0 0 0,-1-1 0,-5-1 0,-1 1 0,2-1 0,-2 2 0,1 0 0,-9 0 0,-13-2 0,23 0 0,-1 0 0,0 0 0,1-1 0,-9-4 0,9 4 0,0 0 0,0 0 0,0 1 0,-1 1 0,-7-3 0,-14 2 0,-1 0 0,-39 4 0,34-1 0,-38-2 0,58-2 0,0 1 0,1-2 0,-21-6 0,22 5 0,-1 2 0,1-1 0,0 1 0,-20-2 0,18 5 0,-1 1 0,1 1 0,-28 5 0,24-3 0,-34 3 0,44-7 0,-1 0 0,2 1 0,-1 0 0,-13 4 0,18-4 0,0 0 0,0 0 0,0 1 0,0-1 0,1 1 0,-1-1 0,1 1 0,0 0 0,-1-1 0,1 2 0,0-1 0,0 0 0,0 0 0,1 1 0,-4 4 0,3-3 0,-4 5 0,1 0 0,0 1 0,1-1 0,-1 1 0,1 1 0,1-2 0,0 2 0,1-1 0,-1 13 0,2-8 0,1-1 0,1 0 0,1 1 0,0-1 0,0 0 0,2 0 0,0 0 0,8 20 0,-11-31 0,1 0 0,-2 0 0,2 1 0,-1-1 0,-1 0 0,1 0 0,-1 1 0,1-1 0,-1 0 0,0 0 0,-1 4 0,1-6 0,-1 1 0,1-1 0,0 1 0,-1-2 0,0 2 0,0-1 0,1 0 0,-1 1 0,0-2 0,0 2 0,0-1 0,0-1 0,0 1 0,0 1 0,-1-2 0,2 1 0,-2 0 0,1 0 0,0-1 0,-1 0 0,1 1 0,-1-1 0,1 1 0,0-1 0,0 1 0,-1-1 0,-2 0 0,-41 2 0,39-3 0,0 1 0,-1 0 0,0 1 0,0-1 0,1 1 0,0 0 0,-1 1 0,-10 4 0,5-1 0,1 0 0,-1 0 0,1-2 0,-20 6 0,28-9 0,0 0 0,-1 1 0,1-1 0,0 0 0,0 0 0,-1 0 0,1-1 0,-1 1 0,1 0 0,0-1 0,-1-1 0,1 2 0,0-2 0,0 1 0,0 0 0,0-1 0,0 0 0,0 1 0,0-2 0,1 1 0,-4-3 0,-1-4 0,-1 0 0,1 0 0,1-1 0,-1 0 0,2 0 0,-1-1 0,1 1 0,1-1 0,1 0 0,-1 0 0,1 0 0,-2-21 0,-3-17 0,-2-30 0,9 69 0,1 0 0,0 0 0,1 0 0,0 0 0,5-19 0,-5 28 0,0-1 0,-1 1 0,0-1 0,0 1 0,1 0 0,-1-1 0,0 1 0,0-1 0,1 1 0,-1-1 0,-1 1 0,1-1 0,0 1 0,0-1 0,-1 1 0,1-1 0,0 1 0,-1-1 0,1 2 0,-1-2 0,0 1 0,1-1 0,-1 1 0,-1-2 0,-1 2 0,1-1 0,-1 1 0,1-1 0,0 2 0,-1-1 0,0 0 0,1 0 0,-1 1 0,1-1 0,-1 1 0,1-1 0,-1 1 0,-3 0 0,-45-1 0,-57 5 0,68 5 0,35-7 0,0 0 0,0-1 0,0 1 0,0-1 0,0-1 0,0 1 0,-1-1 0,1 1 0,0-2 0,0 1 0,0-1 0,-7-1 0,11 1 0,-1 1 0,1-1 0,-1 0 0,1 0 0,-1 0 0,1 0 0,0 0 0,-1 0 0,2-1 0,-2 1 0,1 0 0,1 0 0,-1-1 0,-1 1 0,2-1 0,-1 1 0,-1-4 0,-7-32 0,3 7 0,0 15 0,1-2 0,1 1 0,0 0 0,1-1 0,-1-18 0,4 26 0,0 0 0,0 1 0,1-1 0,0 0 0,1 1 0,-1-1 0,2 0 0,0 1 0,0 0 0,0 0 0,7-13 0,16-27 0,-19 31 0,22-31 0,-25 41 0,0 0 0,0 0 0,-1 0 0,0-1 0,0 1 0,0-1 0,-1 0 0,0 0 0,0 0 0,-2 0 0,1 0 0,0 0 0,-1 0 0,-1-9 0,1 10 0,0-1 0,-1 1 0,1 0 0,-2 0 0,-2-10 0,3 13 0,-1 1 0,1-1 0,-1 1 0,-1-1 0,1 0 0,0 1 0,0 0 0,-1 0 0,0 0 0,-6-5 0,1 1 0,1 1 0,-2 0 0,1 0 0,0 1 0,-1 0 0,1 0 0,-2 2 0,1-2 0,-1 2 0,1 0 0,-1 1 0,1 0 0,-2 0 0,1 1 0,-14-1 0,-62 4 0,-62-2 0,145-1 0,0 1 0,0-1 0,1 0 0,-1 1 0,1-1 0,-1-1 0,1 2 0,-1-2 0,1 1 0,-1 0 0,1-1 0,0 0 0,0 1 0,0-1 0,0 0 0,0 0 0,0 0 0,0 0 0,1 0 0,-1-1 0,1 1 0,-1-1 0,2 1 0,-2 0 0,1-1 0,1 0 0,-1 0 0,0 1 0,0-5 0,-2-8 0,2 0 0,0 0 0,1 0 0,2-19 0,-1 10 0,-1 4-1365,1 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2F92AF-05B4-4351-A4FA-13C0B77CAAD6}" type="datetimeFigureOut">
              <a:rPr lang="en-US" smtClean="0"/>
              <a:pPr/>
              <a:t>2/20/2024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A1CE94-DC8E-499B-95D5-B5156CE061A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3</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12</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87849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13</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758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14</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769638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15</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918955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16</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4130979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17</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4146370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18</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525883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19</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592006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20</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51219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21</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85195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0220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22</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748105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23</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90001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24</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659413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25</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78473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3C8BB-9880-5F5F-D787-CEF6D9D63D95}"/>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9459B12-82DF-8092-B86B-8F599175C28A}"/>
              </a:ext>
            </a:extLst>
          </p:cNvPr>
          <p:cNvSpPr>
            <a:spLocks noGrp="1" noChangeArrowheads="1"/>
          </p:cNvSpPr>
          <p:nvPr>
            <p:ph type="sldNum" sz="quarter" idx="5"/>
          </p:nvPr>
        </p:nvSpPr>
        <p:spPr>
          <a:ln/>
        </p:spPr>
        <p:txBody>
          <a:bodyPr/>
          <a:lstStyle/>
          <a:p>
            <a:fld id="{B3A7E91C-621D-4387-B90B-FB36CDB6DE3F}" type="slidenum">
              <a:rPr lang="en-US" altLang="en-US"/>
              <a:pPr/>
              <a:t>26</a:t>
            </a:fld>
            <a:endParaRPr lang="en-US" altLang="en-US"/>
          </a:p>
        </p:txBody>
      </p:sp>
      <p:sp>
        <p:nvSpPr>
          <p:cNvPr id="460802" name="Rectangle 2">
            <a:extLst>
              <a:ext uri="{FF2B5EF4-FFF2-40B4-BE49-F238E27FC236}">
                <a16:creationId xmlns:a16="http://schemas.microsoft.com/office/drawing/2014/main" id="{929396F0-6E17-BD44-3E61-151AD7B95564}"/>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A978B994-3978-53AD-6478-1544A364DFED}"/>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71798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5CB6-2C03-5E1E-DDA9-5DE32C718CE9}"/>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328558AA-F0E9-674B-6A88-016489230507}"/>
              </a:ext>
            </a:extLst>
          </p:cNvPr>
          <p:cNvSpPr>
            <a:spLocks noGrp="1" noChangeArrowheads="1"/>
          </p:cNvSpPr>
          <p:nvPr>
            <p:ph type="sldNum" sz="quarter" idx="5"/>
          </p:nvPr>
        </p:nvSpPr>
        <p:spPr>
          <a:ln/>
        </p:spPr>
        <p:txBody>
          <a:bodyPr/>
          <a:lstStyle/>
          <a:p>
            <a:fld id="{B3A7E91C-621D-4387-B90B-FB36CDB6DE3F}" type="slidenum">
              <a:rPr lang="en-US" altLang="en-US"/>
              <a:pPr/>
              <a:t>27</a:t>
            </a:fld>
            <a:endParaRPr lang="en-US" altLang="en-US"/>
          </a:p>
        </p:txBody>
      </p:sp>
      <p:sp>
        <p:nvSpPr>
          <p:cNvPr id="460802" name="Rectangle 2">
            <a:extLst>
              <a:ext uri="{FF2B5EF4-FFF2-40B4-BE49-F238E27FC236}">
                <a16:creationId xmlns:a16="http://schemas.microsoft.com/office/drawing/2014/main" id="{7972BB1A-497E-D435-D8CE-14E7511AEC28}"/>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AE3E6583-04DB-DE2F-712B-91A8E1EE7FD6}"/>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885393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3EF33-86DE-1D7F-3316-06DFBD7B7A99}"/>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B8DFCD1-8964-CF97-95A5-C6F607A011CA}"/>
              </a:ext>
            </a:extLst>
          </p:cNvPr>
          <p:cNvSpPr>
            <a:spLocks noGrp="1" noChangeArrowheads="1"/>
          </p:cNvSpPr>
          <p:nvPr>
            <p:ph type="sldNum" sz="quarter" idx="5"/>
          </p:nvPr>
        </p:nvSpPr>
        <p:spPr>
          <a:ln/>
        </p:spPr>
        <p:txBody>
          <a:bodyPr/>
          <a:lstStyle/>
          <a:p>
            <a:fld id="{B3A7E91C-621D-4387-B90B-FB36CDB6DE3F}" type="slidenum">
              <a:rPr lang="en-US" altLang="en-US"/>
              <a:pPr/>
              <a:t>28</a:t>
            </a:fld>
            <a:endParaRPr lang="en-US" altLang="en-US"/>
          </a:p>
        </p:txBody>
      </p:sp>
      <p:sp>
        <p:nvSpPr>
          <p:cNvPr id="460802" name="Rectangle 2">
            <a:extLst>
              <a:ext uri="{FF2B5EF4-FFF2-40B4-BE49-F238E27FC236}">
                <a16:creationId xmlns:a16="http://schemas.microsoft.com/office/drawing/2014/main" id="{45ED63F0-614E-ECFF-2DAB-C7DF3A944AF8}"/>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134030A3-F311-139D-F336-AE5110F072C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11702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963F8-43CF-079F-40B2-D9FE7D8D26C2}"/>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F4FEC167-AE50-945C-71BD-77221408D042}"/>
              </a:ext>
            </a:extLst>
          </p:cNvPr>
          <p:cNvSpPr>
            <a:spLocks noGrp="1" noChangeArrowheads="1"/>
          </p:cNvSpPr>
          <p:nvPr>
            <p:ph type="sldNum" sz="quarter" idx="5"/>
          </p:nvPr>
        </p:nvSpPr>
        <p:spPr>
          <a:ln/>
        </p:spPr>
        <p:txBody>
          <a:bodyPr/>
          <a:lstStyle/>
          <a:p>
            <a:fld id="{B3A7E91C-621D-4387-B90B-FB36CDB6DE3F}" type="slidenum">
              <a:rPr lang="en-US" altLang="en-US"/>
              <a:pPr/>
              <a:t>29</a:t>
            </a:fld>
            <a:endParaRPr lang="en-US" altLang="en-US"/>
          </a:p>
        </p:txBody>
      </p:sp>
      <p:sp>
        <p:nvSpPr>
          <p:cNvPr id="460802" name="Rectangle 2">
            <a:extLst>
              <a:ext uri="{FF2B5EF4-FFF2-40B4-BE49-F238E27FC236}">
                <a16:creationId xmlns:a16="http://schemas.microsoft.com/office/drawing/2014/main" id="{B9F05EA6-7A82-13D7-FF1C-8A20DCEE5CA6}"/>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599613A9-AEEF-DBDB-43BA-6C4F5675493C}"/>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284826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56AF5-98F4-B5B4-E0E2-8F220A49BF2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3497C70C-A587-0458-88D7-8BD8376BCCDC}"/>
              </a:ext>
            </a:extLst>
          </p:cNvPr>
          <p:cNvSpPr>
            <a:spLocks noGrp="1" noChangeArrowheads="1"/>
          </p:cNvSpPr>
          <p:nvPr>
            <p:ph type="sldNum" sz="quarter" idx="5"/>
          </p:nvPr>
        </p:nvSpPr>
        <p:spPr>
          <a:ln/>
        </p:spPr>
        <p:txBody>
          <a:bodyPr/>
          <a:lstStyle/>
          <a:p>
            <a:fld id="{B3A7E91C-621D-4387-B90B-FB36CDB6DE3F}" type="slidenum">
              <a:rPr lang="en-US" altLang="en-US"/>
              <a:pPr/>
              <a:t>30</a:t>
            </a:fld>
            <a:endParaRPr lang="en-US" altLang="en-US"/>
          </a:p>
        </p:txBody>
      </p:sp>
      <p:sp>
        <p:nvSpPr>
          <p:cNvPr id="460802" name="Rectangle 2">
            <a:extLst>
              <a:ext uri="{FF2B5EF4-FFF2-40B4-BE49-F238E27FC236}">
                <a16:creationId xmlns:a16="http://schemas.microsoft.com/office/drawing/2014/main" id="{7A56542A-9902-834C-E4D0-BB642002B99B}"/>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E7B554D0-3511-D4EC-C1FB-ABE7026BE386}"/>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397110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D8BA-812F-EF21-BE66-AE4A3AEFF8D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F99EA2A-E9AB-7FCB-FDF2-9DF848D50E0F}"/>
              </a:ext>
            </a:extLst>
          </p:cNvPr>
          <p:cNvSpPr>
            <a:spLocks noGrp="1" noChangeArrowheads="1"/>
          </p:cNvSpPr>
          <p:nvPr>
            <p:ph type="sldNum" sz="quarter" idx="5"/>
          </p:nvPr>
        </p:nvSpPr>
        <p:spPr>
          <a:ln/>
        </p:spPr>
        <p:txBody>
          <a:bodyPr/>
          <a:lstStyle/>
          <a:p>
            <a:fld id="{B3A7E91C-621D-4387-B90B-FB36CDB6DE3F}" type="slidenum">
              <a:rPr lang="en-US" altLang="en-US"/>
              <a:pPr/>
              <a:t>31</a:t>
            </a:fld>
            <a:endParaRPr lang="en-US" altLang="en-US"/>
          </a:p>
        </p:txBody>
      </p:sp>
      <p:sp>
        <p:nvSpPr>
          <p:cNvPr id="460802" name="Rectangle 2">
            <a:extLst>
              <a:ext uri="{FF2B5EF4-FFF2-40B4-BE49-F238E27FC236}">
                <a16:creationId xmlns:a16="http://schemas.microsoft.com/office/drawing/2014/main" id="{21C9E677-5AB4-7F50-F652-58454C73EE83}"/>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D2E846D3-EC0B-DE31-8FD0-E49DDD305815}"/>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65905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5</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146635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AA1CE94-DC8E-499B-95D5-B5156CE061A4}" type="slidenum">
              <a:rPr lang="en-IN" smtClean="0"/>
              <a:pPr/>
              <a:t>34</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AA1CE94-DC8E-499B-95D5-B5156CE061A4}" type="slidenum">
              <a:rPr lang="en-IN" smtClean="0"/>
              <a:pPr/>
              <a:t>36</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3EF33-86DE-1D7F-3316-06DFBD7B7A99}"/>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B8DFCD1-8964-CF97-95A5-C6F607A011CA}"/>
              </a:ext>
            </a:extLst>
          </p:cNvPr>
          <p:cNvSpPr>
            <a:spLocks noGrp="1" noChangeArrowheads="1"/>
          </p:cNvSpPr>
          <p:nvPr>
            <p:ph type="sldNum" sz="quarter" idx="5"/>
          </p:nvPr>
        </p:nvSpPr>
        <p:spPr>
          <a:ln/>
        </p:spPr>
        <p:txBody>
          <a:bodyPr/>
          <a:lstStyle/>
          <a:p>
            <a:fld id="{B3A7E91C-621D-4387-B90B-FB36CDB6DE3F}" type="slidenum">
              <a:rPr lang="en-US" altLang="en-US"/>
              <a:pPr/>
              <a:t>42</a:t>
            </a:fld>
            <a:endParaRPr lang="en-US" altLang="en-US"/>
          </a:p>
        </p:txBody>
      </p:sp>
      <p:sp>
        <p:nvSpPr>
          <p:cNvPr id="460802" name="Rectangle 2">
            <a:extLst>
              <a:ext uri="{FF2B5EF4-FFF2-40B4-BE49-F238E27FC236}">
                <a16:creationId xmlns:a16="http://schemas.microsoft.com/office/drawing/2014/main" id="{45ED63F0-614E-ECFF-2DAB-C7DF3A944AF8}"/>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134030A3-F311-139D-F336-AE5110F072C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1170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43</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592006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44</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512192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45</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748105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46</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90001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47</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659413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48</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784731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56AF5-98F4-B5B4-E0E2-8F220A49BF2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3497C70C-A587-0458-88D7-8BD8376BCCDC}"/>
              </a:ext>
            </a:extLst>
          </p:cNvPr>
          <p:cNvSpPr>
            <a:spLocks noGrp="1" noChangeArrowheads="1"/>
          </p:cNvSpPr>
          <p:nvPr>
            <p:ph type="sldNum" sz="quarter" idx="5"/>
          </p:nvPr>
        </p:nvSpPr>
        <p:spPr>
          <a:ln/>
        </p:spPr>
        <p:txBody>
          <a:bodyPr/>
          <a:lstStyle/>
          <a:p>
            <a:fld id="{B3A7E91C-621D-4387-B90B-FB36CDB6DE3F}" type="slidenum">
              <a:rPr lang="en-US" altLang="en-US"/>
              <a:pPr/>
              <a:t>49</a:t>
            </a:fld>
            <a:endParaRPr lang="en-US" altLang="en-US"/>
          </a:p>
        </p:txBody>
      </p:sp>
      <p:sp>
        <p:nvSpPr>
          <p:cNvPr id="460802" name="Rectangle 2">
            <a:extLst>
              <a:ext uri="{FF2B5EF4-FFF2-40B4-BE49-F238E27FC236}">
                <a16:creationId xmlns:a16="http://schemas.microsoft.com/office/drawing/2014/main" id="{7A56542A-9902-834C-E4D0-BB642002B99B}"/>
              </a:ext>
            </a:extLst>
          </p:cNvPr>
          <p:cNvSpPr>
            <a:spLocks noGrp="1" noRot="1" noChangeAspect="1" noChangeArrowheads="1" noTextEdit="1"/>
          </p:cNvSpPr>
          <p:nvPr>
            <p:ph type="sldImg"/>
          </p:nvPr>
        </p:nvSpPr>
        <p:spPr>
          <a:xfrm>
            <a:off x="382588" y="684213"/>
            <a:ext cx="6096000" cy="3429000"/>
          </a:xfrm>
          <a:ln/>
        </p:spPr>
      </p:sp>
      <p:sp>
        <p:nvSpPr>
          <p:cNvPr id="460803" name="Rectangle 3">
            <a:extLst>
              <a:ext uri="{FF2B5EF4-FFF2-40B4-BE49-F238E27FC236}">
                <a16:creationId xmlns:a16="http://schemas.microsoft.com/office/drawing/2014/main" id="{E7B554D0-3511-D4EC-C1FB-ABE7026BE386}"/>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39711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BCEAE-D884-B07F-62B6-1A5DA9CC6F4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3B74FB1-B117-1F88-42F0-B5A283716C65}"/>
              </a:ext>
            </a:extLst>
          </p:cNvPr>
          <p:cNvSpPr>
            <a:spLocks noGrp="1" noChangeArrowheads="1"/>
          </p:cNvSpPr>
          <p:nvPr>
            <p:ph type="sldNum" sz="quarter" idx="5"/>
          </p:nvPr>
        </p:nvSpPr>
        <p:spPr>
          <a:ln/>
        </p:spPr>
        <p:txBody>
          <a:bodyPr/>
          <a:lstStyle/>
          <a:p>
            <a:fld id="{B3A7E91C-621D-4387-B90B-FB36CDB6DE3F}" type="slidenum">
              <a:rPr lang="en-US" altLang="en-US"/>
              <a:pPr/>
              <a:t>6</a:t>
            </a:fld>
            <a:endParaRPr lang="en-US" altLang="en-US"/>
          </a:p>
        </p:txBody>
      </p:sp>
      <p:sp>
        <p:nvSpPr>
          <p:cNvPr id="460802" name="Rectangle 2">
            <a:extLst>
              <a:ext uri="{FF2B5EF4-FFF2-40B4-BE49-F238E27FC236}">
                <a16:creationId xmlns:a16="http://schemas.microsoft.com/office/drawing/2014/main" id="{B2F5DCB7-549E-A8FA-09B0-D8C7DD1297DA}"/>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2CDB5C66-DB36-A47F-B155-EBAF96F67A42}"/>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4285785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D8BA-812F-EF21-BE66-AE4A3AEFF8D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F99EA2A-E9AB-7FCB-FDF2-9DF848D50E0F}"/>
              </a:ext>
            </a:extLst>
          </p:cNvPr>
          <p:cNvSpPr>
            <a:spLocks noGrp="1" noChangeArrowheads="1"/>
          </p:cNvSpPr>
          <p:nvPr>
            <p:ph type="sldNum" sz="quarter" idx="5"/>
          </p:nvPr>
        </p:nvSpPr>
        <p:spPr>
          <a:ln/>
        </p:spPr>
        <p:txBody>
          <a:bodyPr/>
          <a:lstStyle/>
          <a:p>
            <a:fld id="{B3A7E91C-621D-4387-B90B-FB36CDB6DE3F}" type="slidenum">
              <a:rPr lang="en-US" altLang="en-US"/>
              <a:pPr/>
              <a:t>50</a:t>
            </a:fld>
            <a:endParaRPr lang="en-US" altLang="en-US"/>
          </a:p>
        </p:txBody>
      </p:sp>
      <p:sp>
        <p:nvSpPr>
          <p:cNvPr id="460802" name="Rectangle 2">
            <a:extLst>
              <a:ext uri="{FF2B5EF4-FFF2-40B4-BE49-F238E27FC236}">
                <a16:creationId xmlns:a16="http://schemas.microsoft.com/office/drawing/2014/main" id="{21C9E677-5AB4-7F50-F652-58454C73EE83}"/>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D2E846D3-EC0B-DE31-8FD0-E49DDD305815}"/>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65905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7</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1923886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8</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226142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9</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270277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10</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58287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8FB0913-614C-D004-FC54-EF6FC7653B7B}"/>
              </a:ext>
            </a:extLst>
          </p:cNvPr>
          <p:cNvSpPr>
            <a:spLocks noGrp="1" noChangeArrowheads="1"/>
          </p:cNvSpPr>
          <p:nvPr>
            <p:ph type="sldNum" sz="quarter" idx="5"/>
          </p:nvPr>
        </p:nvSpPr>
        <p:spPr>
          <a:ln/>
        </p:spPr>
        <p:txBody>
          <a:bodyPr/>
          <a:lstStyle/>
          <a:p>
            <a:fld id="{B3A7E91C-621D-4387-B90B-FB36CDB6DE3F}" type="slidenum">
              <a:rPr lang="en-US" altLang="en-US"/>
              <a:pPr/>
              <a:t>11</a:t>
            </a:fld>
            <a:endParaRPr lang="en-US" altLang="en-US"/>
          </a:p>
        </p:txBody>
      </p:sp>
      <p:sp>
        <p:nvSpPr>
          <p:cNvPr id="460802" name="Rectangle 2">
            <a:extLst>
              <a:ext uri="{FF2B5EF4-FFF2-40B4-BE49-F238E27FC236}">
                <a16:creationId xmlns:a16="http://schemas.microsoft.com/office/drawing/2014/main" id="{86E50E0E-9C9E-AE88-B8DA-54AE0CB8F7F9}"/>
              </a:ext>
            </a:extLst>
          </p:cNvPr>
          <p:cNvSpPr>
            <a:spLocks noGrp="1" noRot="1" noChangeAspect="1" noChangeArrowheads="1" noTextEdit="1"/>
          </p:cNvSpPr>
          <p:nvPr>
            <p:ph type="sldImg"/>
          </p:nvPr>
        </p:nvSpPr>
        <p:spPr>
          <a:xfrm>
            <a:off x="1144588" y="684213"/>
            <a:ext cx="4572000" cy="3429000"/>
          </a:xfrm>
          <a:ln/>
        </p:spPr>
      </p:sp>
      <p:sp>
        <p:nvSpPr>
          <p:cNvPr id="460803" name="Rectangle 3">
            <a:extLst>
              <a:ext uri="{FF2B5EF4-FFF2-40B4-BE49-F238E27FC236}">
                <a16:creationId xmlns:a16="http://schemas.microsoft.com/office/drawing/2014/main" id="{6A822658-8395-6434-821B-44CB7B68FA7A}"/>
              </a:ext>
            </a:extLst>
          </p:cNvPr>
          <p:cNvSpPr>
            <a:spLocks noGrp="1" noChangeArrowheads="1"/>
          </p:cNvSpPr>
          <p:nvPr>
            <p:ph type="body" idx="1"/>
          </p:nvPr>
        </p:nvSpPr>
        <p:spPr>
          <a:xfrm>
            <a:off x="915988" y="4343400"/>
            <a:ext cx="5026025" cy="4116388"/>
          </a:xfrm>
        </p:spPr>
        <p:txBody>
          <a:bodyPr/>
          <a:lstStyle/>
          <a:p>
            <a:endParaRPr lang="en-US" altLang="en-US"/>
          </a:p>
        </p:txBody>
      </p:sp>
    </p:spTree>
    <p:extLst>
      <p:ext uri="{BB962C8B-B14F-4D97-AF65-F5344CB8AC3E}">
        <p14:creationId xmlns:p14="http://schemas.microsoft.com/office/powerpoint/2010/main" val="388346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F4B5880-07A7-47A8-91AE-C284A754C247}" type="datetimeFigureOut">
              <a:rPr lang="en-US" smtClean="0"/>
              <a:pPr/>
              <a:t>2/20/2024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4B5880-07A7-47A8-91AE-C284A754C247}" type="datetimeFigureOut">
              <a:rPr lang="en-US" smtClean="0"/>
              <a:pPr/>
              <a:t>2/20/2024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4B5880-07A7-47A8-91AE-C284A754C247}" type="datetimeFigureOut">
              <a:rPr lang="en-US" smtClean="0"/>
              <a:pPr/>
              <a:t>2/20/2024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F4B5880-07A7-47A8-91AE-C284A754C247}" type="datetimeFigureOut">
              <a:rPr lang="en-US" smtClean="0"/>
              <a:pPr/>
              <a:t>2/20/2024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4B5880-07A7-47A8-91AE-C284A754C247}" type="datetimeFigureOut">
              <a:rPr lang="en-US" smtClean="0"/>
              <a:pPr/>
              <a:t>2/20/2024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F4B5880-07A7-47A8-91AE-C284A754C247}" type="datetimeFigureOut">
              <a:rPr lang="en-US" smtClean="0"/>
              <a:pPr/>
              <a:t>2/20/2024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F4B5880-07A7-47A8-91AE-C284A754C247}" type="datetimeFigureOut">
              <a:rPr lang="en-US" smtClean="0"/>
              <a:pPr/>
              <a:t>2/20/2024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F4B5880-07A7-47A8-91AE-C284A754C247}" type="datetimeFigureOut">
              <a:rPr lang="en-US" smtClean="0"/>
              <a:pPr/>
              <a:t>2/20/2024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B5880-07A7-47A8-91AE-C284A754C247}" type="datetimeFigureOut">
              <a:rPr lang="en-US" smtClean="0"/>
              <a:pPr/>
              <a:t>2/20/2024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4B5880-07A7-47A8-91AE-C284A754C247}" type="datetimeFigureOut">
              <a:rPr lang="en-US" smtClean="0"/>
              <a:pPr/>
              <a:t>2/20/2024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4B5880-07A7-47A8-91AE-C284A754C247}" type="datetimeFigureOut">
              <a:rPr lang="en-US" smtClean="0"/>
              <a:pPr/>
              <a:t>2/20/2024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FF48A1-BBC9-46E7-A4CC-5BFD9B1F42DF}"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4B5880-07A7-47A8-91AE-C284A754C247}" type="datetimeFigureOut">
              <a:rPr lang="en-US" smtClean="0"/>
              <a:pPr/>
              <a:t>2/20/2024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F48A1-BBC9-46E7-A4CC-5BFD9B1F42D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customXml" Target="../ink/ink1.xml"/><Relationship Id="rId10"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7.png"/><Relationship Id="rId7" Type="http://schemas.openxmlformats.org/officeDocument/2006/relationships/oleObject" Target="../embeddings/oleObject2.bin"/><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bin"/><Relationship Id="rId4" Type="http://schemas.openxmlformats.org/officeDocument/2006/relationships/image" Target="../media/image38.jpe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62.png"/><Relationship Id="rId3" Type="http://schemas.openxmlformats.org/officeDocument/2006/relationships/image" Target="../media/image36.jpeg"/><Relationship Id="rId7" Type="http://schemas.openxmlformats.org/officeDocument/2006/relationships/image" Target="../media/image57.wmf"/><Relationship Id="rId12"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60.png"/><Relationship Id="rId5" Type="http://schemas.openxmlformats.org/officeDocument/2006/relationships/image" Target="../media/image56.wmf"/><Relationship Id="rId10" Type="http://schemas.openxmlformats.org/officeDocument/2006/relationships/image" Target="../media/image59.png"/><Relationship Id="rId4" Type="http://schemas.openxmlformats.org/officeDocument/2006/relationships/oleObject" Target="../embeddings/oleObject3.bin"/><Relationship Id="rId9" Type="http://schemas.openxmlformats.org/officeDocument/2006/relationships/image" Target="../media/image58.wmf"/></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jpe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90.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0.png"/></Relationships>
</file>

<file path=ppt/slides/_rels/slide5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5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5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5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74.emf"/><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73.emf"/><Relationship Id="rId4" Type="http://schemas.openxmlformats.org/officeDocument/2006/relationships/oleObject" Target="../embeddings/oleObject6.bin"/></Relationships>
</file>

<file path=ppt/slides/_rels/slide6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FDC5-FB9C-C351-499A-8666E13B5A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4FB164-23FE-0FA1-5D18-E0A459C34E91}"/>
              </a:ext>
            </a:extLst>
          </p:cNvPr>
          <p:cNvSpPr>
            <a:spLocks noGrp="1"/>
          </p:cNvSpPr>
          <p:nvPr>
            <p:ph idx="1"/>
          </p:nvPr>
        </p:nvSpPr>
        <p:spPr/>
        <p:txBody>
          <a:bodyPr>
            <a:normAutofit/>
          </a:bodyPr>
          <a:lstStyle/>
          <a:p>
            <a:pPr marL="0" indent="0" algn="ctr">
              <a:buNone/>
            </a:pP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Things covered</a:t>
            </a:r>
          </a:p>
          <a:p>
            <a:r>
              <a:rPr lang="en-US" sz="2000" dirty="0">
                <a:solidFill>
                  <a:srgbClr val="0000FF"/>
                </a:solidFill>
                <a:latin typeface="Cambria" panose="02040503050406030204" pitchFamily="18" charset="0"/>
                <a:ea typeface="Cambria" panose="02040503050406030204" pitchFamily="18" charset="0"/>
              </a:rPr>
              <a:t>Structural properties of networks</a:t>
            </a:r>
          </a:p>
          <a:p>
            <a:r>
              <a:rPr lang="en-US" sz="2000" dirty="0">
                <a:solidFill>
                  <a:srgbClr val="0000FF"/>
                </a:solidFill>
                <a:latin typeface="Cambria" panose="02040503050406030204" pitchFamily="18" charset="0"/>
                <a:ea typeface="Cambria" panose="02040503050406030204" pitchFamily="18" charset="0"/>
              </a:rPr>
              <a:t>Pathlength in chain /star etc.</a:t>
            </a:r>
          </a:p>
          <a:p>
            <a:r>
              <a:rPr lang="en-US" sz="2000" dirty="0">
                <a:latin typeface="Cambria" panose="02040503050406030204" pitchFamily="18" charset="0"/>
                <a:ea typeface="Cambria" panose="02040503050406030204" pitchFamily="18" charset="0"/>
              </a:rPr>
              <a:t>Network + dynamics: SI/SIS model in arbitrary networks (initial phase of infection vs leading eigenvector) Diffusion  dynamics (Fixed point calculation for longer time evaluation)</a:t>
            </a:r>
          </a:p>
          <a:p>
            <a:r>
              <a:rPr lang="en-US" sz="2000" dirty="0">
                <a:solidFill>
                  <a:srgbClr val="00B050"/>
                </a:solidFill>
                <a:latin typeface="Cambria" panose="02040503050406030204" pitchFamily="18" charset="0"/>
                <a:ea typeface="Cambria" panose="02040503050406030204" pitchFamily="18" charset="0"/>
              </a:rPr>
              <a:t>Nonlinear dynamics: CR circuit/Bifurcation theory in 1d/Logistic Equation/ </a:t>
            </a:r>
            <a:r>
              <a:rPr lang="en-US" sz="2000" dirty="0" err="1">
                <a:solidFill>
                  <a:srgbClr val="00B050"/>
                </a:solidFill>
                <a:latin typeface="Cambria" panose="02040503050406030204" pitchFamily="18" charset="0"/>
                <a:ea typeface="Cambria" panose="02040503050406030204" pitchFamily="18" charset="0"/>
              </a:rPr>
              <a:t>Lotka</a:t>
            </a:r>
            <a:r>
              <a:rPr lang="en-US" sz="2000" dirty="0">
                <a:solidFill>
                  <a:srgbClr val="00B050"/>
                </a:solidFill>
                <a:latin typeface="Cambria" panose="02040503050406030204" pitchFamily="18" charset="0"/>
                <a:ea typeface="Cambria" panose="02040503050406030204" pitchFamily="18" charset="0"/>
              </a:rPr>
              <a:t>-Volterra dynamics/Love-hate problem/ Limit cycle (from complex plane to polar co-ordinate)/ two coupled phase oscillators (in weak coupling)</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77B164B9-DF9F-96ED-6775-3D2FFEB7A9C6}"/>
              </a:ext>
            </a:extLst>
          </p:cNvPr>
          <p:cNvSpPr/>
          <p:nvPr/>
        </p:nvSpPr>
        <p:spPr>
          <a:xfrm>
            <a:off x="457200" y="2924944"/>
            <a:ext cx="8147248" cy="2304256"/>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80894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96320" y="116632"/>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p:sp>
        <p:nvSpPr>
          <p:cNvPr id="3" name="TextBox 2">
            <a:extLst>
              <a:ext uri="{FF2B5EF4-FFF2-40B4-BE49-F238E27FC236}">
                <a16:creationId xmlns:a16="http://schemas.microsoft.com/office/drawing/2014/main" id="{3FD0BC0F-664C-49DF-A450-88EF551566A9}"/>
              </a:ext>
            </a:extLst>
          </p:cNvPr>
          <p:cNvSpPr txBox="1"/>
          <p:nvPr/>
        </p:nvSpPr>
        <p:spPr>
          <a:xfrm>
            <a:off x="7458075" y="5657850"/>
            <a:ext cx="1527305" cy="507831"/>
          </a:xfrm>
          <a:prstGeom prst="rect">
            <a:avLst/>
          </a:prstGeom>
          <a:noFill/>
        </p:spPr>
        <p:txBody>
          <a:bodyPr wrap="square">
            <a:spAutoFit/>
          </a:bodyPr>
          <a:lstStyle/>
          <a:p>
            <a:r>
              <a:rPr lang="en-IN" sz="1350" dirty="0" err="1">
                <a:latin typeface="CMBX12~b"/>
              </a:rPr>
              <a:t>Dr.</a:t>
            </a:r>
            <a:r>
              <a:rPr lang="en-IN" sz="1350" dirty="0">
                <a:latin typeface="CMBX12~b"/>
              </a:rPr>
              <a:t> Kim Christensen</a:t>
            </a:r>
            <a:endParaRPr lang="en-IN" sz="1350" dirty="0"/>
          </a:p>
        </p:txBody>
      </p:sp>
      <p:sp>
        <p:nvSpPr>
          <p:cNvPr id="13" name="TextBox 12">
            <a:extLst>
              <a:ext uri="{FF2B5EF4-FFF2-40B4-BE49-F238E27FC236}">
                <a16:creationId xmlns:a16="http://schemas.microsoft.com/office/drawing/2014/main" id="{1D7082E6-48B1-8716-B67B-BA1EC2E01F5A}"/>
              </a:ext>
            </a:extLst>
          </p:cNvPr>
          <p:cNvSpPr txBox="1"/>
          <p:nvPr/>
        </p:nvSpPr>
        <p:spPr>
          <a:xfrm>
            <a:off x="1151620" y="942019"/>
            <a:ext cx="6840760" cy="369332"/>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A cluster is a group of nearest </a:t>
            </a:r>
            <a:r>
              <a:rPr lang="en-US" dirty="0" err="1">
                <a:latin typeface="Cambria" panose="02040503050406030204" pitchFamily="18" charset="0"/>
                <a:ea typeface="Cambria" panose="02040503050406030204" pitchFamily="18" charset="0"/>
              </a:rPr>
              <a:t>neighbouring</a:t>
            </a:r>
            <a:r>
              <a:rPr lang="en-US" dirty="0">
                <a:latin typeface="Cambria" panose="02040503050406030204" pitchFamily="18" charset="0"/>
                <a:ea typeface="Cambria" panose="02040503050406030204" pitchFamily="18" charset="0"/>
              </a:rPr>
              <a:t> occupied sites.</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793742-B1E9-6704-F001-2D6C13B76971}"/>
                  </a:ext>
                </a:extLst>
              </p:cNvPr>
              <p:cNvSpPr txBox="1"/>
              <p:nvPr/>
            </p:nvSpPr>
            <p:spPr>
              <a:xfrm>
                <a:off x="323529" y="1928024"/>
                <a:ext cx="8661852" cy="737638"/>
              </a:xfrm>
              <a:prstGeom prst="rect">
                <a:avLst/>
              </a:prstGeom>
              <a:noFill/>
            </p:spPr>
            <p:txBody>
              <a:bodyPr wrap="square">
                <a:spAutoFit/>
              </a:bodyPr>
              <a:lstStyle/>
              <a:p>
                <a:r>
                  <a:rPr lang="en-US" sz="2000" b="1" dirty="0">
                    <a:solidFill>
                      <a:srgbClr val="0000FF"/>
                    </a:solidFill>
                    <a:latin typeface="Cambria" panose="02040503050406030204" pitchFamily="18" charset="0"/>
                    <a:ea typeface="Cambria" panose="02040503050406030204" pitchFamily="18" charset="0"/>
                  </a:rPr>
                  <a:t>The cluster number </a:t>
                </a:r>
                <a14:m>
                  <m:oMath xmlns:m="http://schemas.openxmlformats.org/officeDocument/2006/math">
                    <m:sSub>
                      <m:sSubPr>
                        <m:ctrlPr>
                          <a:rPr lang="en-US" sz="2000" b="1" i="1" dirty="0">
                            <a:solidFill>
                              <a:srgbClr val="0000FF"/>
                            </a:solidFill>
                            <a:latin typeface="Cambria Math" panose="02040503050406030204" pitchFamily="18" charset="0"/>
                            <a:ea typeface="Cambria" panose="02040503050406030204" pitchFamily="18" charset="0"/>
                          </a:rPr>
                        </m:ctrlPr>
                      </m:sSubPr>
                      <m:e>
                        <m:sSub>
                          <m:sSubPr>
                            <m:ctrlPr>
                              <a:rPr lang="en-US" sz="2000" b="1" i="1" dirty="0">
                                <a:solidFill>
                                  <a:srgbClr val="0000FF"/>
                                </a:solidFill>
                                <a:latin typeface="Cambria Math" panose="02040503050406030204" pitchFamily="18" charset="0"/>
                                <a:ea typeface="Cambria" panose="02040503050406030204" pitchFamily="18" charset="0"/>
                              </a:rPr>
                            </m:ctrlPr>
                          </m:sSubPr>
                          <m:e>
                            <m:r>
                              <a:rPr lang="en-US" sz="2000" b="1" i="1" dirty="0">
                                <a:solidFill>
                                  <a:srgbClr val="0000FF"/>
                                </a:solidFill>
                                <a:latin typeface="Cambria Math" panose="02040503050406030204" pitchFamily="18" charset="0"/>
                                <a:ea typeface="Cambria" panose="02040503050406030204" pitchFamily="18" charset="0"/>
                              </a:rPr>
                              <m:t>𝒏</m:t>
                            </m:r>
                          </m:e>
                          <m:sub>
                            <m:r>
                              <a:rPr lang="en-US" sz="2000" b="1" i="1" dirty="0">
                                <a:solidFill>
                                  <a:srgbClr val="0000FF"/>
                                </a:solidFill>
                                <a:latin typeface="Cambria Math" panose="02040503050406030204" pitchFamily="18" charset="0"/>
                                <a:ea typeface="Cambria" panose="02040503050406030204" pitchFamily="18" charset="0"/>
                              </a:rPr>
                              <m:t>𝒔</m:t>
                            </m:r>
                          </m:sub>
                        </m:sSub>
                      </m:e>
                      <m:sub/>
                    </m:sSub>
                    <m:r>
                      <a:rPr lang="en-US" sz="2000" b="1" i="1" dirty="0">
                        <a:solidFill>
                          <a:srgbClr val="0000FF"/>
                        </a:solidFill>
                        <a:latin typeface="Cambria Math" panose="02040503050406030204" pitchFamily="18" charset="0"/>
                        <a:ea typeface="Cambria" panose="02040503050406030204" pitchFamily="18" charset="0"/>
                      </a:rPr>
                      <m:t>(</m:t>
                    </m:r>
                    <m:r>
                      <a:rPr lang="en-US" sz="2000" b="1" i="1" dirty="0">
                        <a:solidFill>
                          <a:srgbClr val="0000FF"/>
                        </a:solidFill>
                        <a:latin typeface="Cambria Math" panose="02040503050406030204" pitchFamily="18" charset="0"/>
                        <a:ea typeface="Cambria" panose="02040503050406030204" pitchFamily="18" charset="0"/>
                      </a:rPr>
                      <m:t>𝒑</m:t>
                    </m:r>
                    <m:r>
                      <a:rPr lang="en-US" sz="2000" b="1" i="1" dirty="0">
                        <a:solidFill>
                          <a:srgbClr val="0000FF"/>
                        </a:solidFill>
                        <a:latin typeface="Cambria Math" panose="02040503050406030204" pitchFamily="18" charset="0"/>
                        <a:ea typeface="Cambria" panose="02040503050406030204" pitchFamily="18" charset="0"/>
                      </a:rPr>
                      <m:t>) </m:t>
                    </m:r>
                  </m:oMath>
                </a14:m>
                <a:r>
                  <a:rPr lang="en-US" sz="2000" b="1" dirty="0">
                    <a:solidFill>
                      <a:srgbClr val="0000FF"/>
                    </a:solidFill>
                    <a:latin typeface="Cambria" panose="02040503050406030204" pitchFamily="18" charset="0"/>
                    <a:ea typeface="Cambria" panose="02040503050406030204" pitchFamily="18" charset="0"/>
                  </a:rPr>
                  <a:t>denotes the number of s-clusters per lattice site.</a:t>
                </a:r>
                <a:endParaRPr lang="en-IN" sz="2000" b="1" dirty="0">
                  <a:solidFill>
                    <a:srgbClr val="0000FF"/>
                  </a:solidFill>
                  <a:latin typeface="Cambria" panose="02040503050406030204" pitchFamily="18" charset="0"/>
                  <a:ea typeface="Cambria" panose="02040503050406030204" pitchFamily="18" charset="0"/>
                </a:endParaRPr>
              </a:p>
            </p:txBody>
          </p:sp>
        </mc:Choice>
        <mc:Fallback xmlns="">
          <p:sp>
            <p:nvSpPr>
              <p:cNvPr id="4" name="TextBox 3">
                <a:extLst>
                  <a:ext uri="{FF2B5EF4-FFF2-40B4-BE49-F238E27FC236}">
                    <a16:creationId xmlns:a16="http://schemas.microsoft.com/office/drawing/2014/main" id="{05793742-B1E9-6704-F001-2D6C13B76971}"/>
                  </a:ext>
                </a:extLst>
              </p:cNvPr>
              <p:cNvSpPr txBox="1">
                <a:spLocks noRot="1" noChangeAspect="1" noMove="1" noResize="1" noEditPoints="1" noAdjustHandles="1" noChangeArrowheads="1" noChangeShapeType="1" noTextEdit="1"/>
              </p:cNvSpPr>
              <p:nvPr/>
            </p:nvSpPr>
            <p:spPr>
              <a:xfrm>
                <a:off x="323529" y="1928024"/>
                <a:ext cx="8661852" cy="737638"/>
              </a:xfrm>
              <a:prstGeom prst="rect">
                <a:avLst/>
              </a:prstGeom>
              <a:blipFill>
                <a:blip r:embed="rId3"/>
                <a:stretch>
                  <a:fillRect l="-704" t="-4959" b="-1322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F62511E2-9104-9A03-5E84-3BE4F79FC77E}"/>
              </a:ext>
            </a:extLst>
          </p:cNvPr>
          <p:cNvPicPr>
            <a:picLocks noChangeAspect="1"/>
          </p:cNvPicPr>
          <p:nvPr/>
        </p:nvPicPr>
        <p:blipFill>
          <a:blip r:embed="rId4">
            <a:duotone>
              <a:prstClr val="black"/>
              <a:schemeClr val="accent5">
                <a:tint val="45000"/>
                <a:satMod val="400000"/>
              </a:schemeClr>
            </a:duotone>
          </a:blip>
          <a:stretch>
            <a:fillRect/>
          </a:stretch>
        </p:blipFill>
        <p:spPr>
          <a:xfrm>
            <a:off x="723122" y="2880173"/>
            <a:ext cx="7697756" cy="85186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B03B03-537F-89DC-98F1-BF9728DFE5D6}"/>
                  </a:ext>
                </a:extLst>
              </p:cNvPr>
              <p:cNvSpPr txBox="1"/>
              <p:nvPr/>
            </p:nvSpPr>
            <p:spPr>
              <a:xfrm>
                <a:off x="251521" y="4348714"/>
                <a:ext cx="8362968" cy="707886"/>
              </a:xfrm>
              <a:prstGeom prst="rect">
                <a:avLst/>
              </a:prstGeom>
              <a:noFill/>
            </p:spPr>
            <p:txBody>
              <a:bodyPr wrap="square">
                <a:spAutoFit/>
              </a:bodyPr>
              <a:lstStyle/>
              <a:p>
                <a:pPr algn="l"/>
                <a:r>
                  <a:rPr lang="en-US" sz="2000" dirty="0">
                    <a:solidFill>
                      <a:schemeClr val="tx1"/>
                    </a:solidFill>
                    <a:latin typeface="Cambria" panose="02040503050406030204" pitchFamily="18" charset="0"/>
                    <a:ea typeface="Cambria" panose="02040503050406030204" pitchFamily="18" charset="0"/>
                  </a:rPr>
                  <a:t>The percolation threshold </a:t>
                </a:r>
                <a14:m>
                  <m:oMath xmlns:m="http://schemas.openxmlformats.org/officeDocument/2006/math">
                    <m:sSub>
                      <m:sSubPr>
                        <m:ctrlPr>
                          <a:rPr lang="en-US" sz="2000" i="1" dirty="0" smtClean="0">
                            <a:solidFill>
                              <a:srgbClr val="0000FF"/>
                            </a:solidFill>
                            <a:latin typeface="Cambria Math" panose="02040503050406030204" pitchFamily="18" charset="0"/>
                          </a:rPr>
                        </m:ctrlPr>
                      </m:sSubPr>
                      <m:e>
                        <m:r>
                          <a:rPr lang="en-US" sz="2000" i="1" dirty="0">
                            <a:solidFill>
                              <a:srgbClr val="0000FF"/>
                            </a:solidFill>
                            <a:latin typeface="Cambria Math" panose="02040503050406030204" pitchFamily="18" charset="0"/>
                          </a:rPr>
                          <m:t>𝑝</m:t>
                        </m:r>
                      </m:e>
                      <m:sub>
                        <m:r>
                          <a:rPr lang="en-US" sz="2000" i="1" dirty="0">
                            <a:solidFill>
                              <a:srgbClr val="0000FF"/>
                            </a:solidFill>
                            <a:latin typeface="Cambria Math" panose="02040503050406030204" pitchFamily="18" charset="0"/>
                          </a:rPr>
                          <m:t>𝑐</m:t>
                        </m:r>
                      </m:sub>
                    </m:sSub>
                    <m:r>
                      <a:rPr lang="en-US" sz="2000" i="1" dirty="0">
                        <a:solidFill>
                          <a:srgbClr val="0000FF"/>
                        </a:solidFill>
                        <a:latin typeface="Cambria Math" panose="02040503050406030204" pitchFamily="18" charset="0"/>
                      </a:rPr>
                      <m:t> </m:t>
                    </m:r>
                  </m:oMath>
                </a14:m>
                <a:r>
                  <a:rPr lang="en-US" sz="2000" dirty="0">
                    <a:solidFill>
                      <a:srgbClr val="0000FF"/>
                    </a:solidFill>
                    <a:latin typeface="Cambria" panose="02040503050406030204" pitchFamily="18" charset="0"/>
                    <a:ea typeface="Cambria" panose="02040503050406030204" pitchFamily="18" charset="0"/>
                  </a:rPr>
                  <a:t>is the concentration (occupation probability) </a:t>
                </a:r>
                <a14:m>
                  <m:oMath xmlns:m="http://schemas.openxmlformats.org/officeDocument/2006/math">
                    <m:r>
                      <a:rPr lang="en-US" sz="2000" i="1" dirty="0">
                        <a:solidFill>
                          <a:srgbClr val="0000FF"/>
                        </a:solidFill>
                        <a:latin typeface="Cambria Math" panose="02040503050406030204" pitchFamily="18" charset="0"/>
                      </a:rPr>
                      <m:t>𝑝</m:t>
                    </m:r>
                  </m:oMath>
                </a14:m>
                <a:r>
                  <a:rPr lang="en-US" sz="2000" dirty="0">
                    <a:solidFill>
                      <a:srgbClr val="0000FF"/>
                    </a:solidFill>
                    <a:latin typeface="Cambria" panose="02040503050406030204" pitchFamily="18" charset="0"/>
                    <a:ea typeface="Cambria" panose="02040503050406030204" pitchFamily="18" charset="0"/>
                  </a:rPr>
                  <a:t> at which an infinite cluster appears </a:t>
                </a:r>
                <a:r>
                  <a:rPr lang="en-US" sz="2000" dirty="0">
                    <a:solidFill>
                      <a:schemeClr val="tx1"/>
                    </a:solidFill>
                    <a:latin typeface="Cambria" panose="02040503050406030204" pitchFamily="18" charset="0"/>
                    <a:ea typeface="Cambria" panose="02040503050406030204" pitchFamily="18" charset="0"/>
                  </a:rPr>
                  <a:t>for the first time in an infinite lattice.</a:t>
                </a:r>
                <a:endParaRPr lang="en-IN" sz="2000" dirty="0">
                  <a:solidFill>
                    <a:schemeClr val="tx1"/>
                  </a:solidFill>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B9B03B03-537F-89DC-98F1-BF9728DFE5D6}"/>
                  </a:ext>
                </a:extLst>
              </p:cNvPr>
              <p:cNvSpPr txBox="1">
                <a:spLocks noRot="1" noChangeAspect="1" noMove="1" noResize="1" noEditPoints="1" noAdjustHandles="1" noChangeArrowheads="1" noChangeShapeType="1" noTextEdit="1"/>
              </p:cNvSpPr>
              <p:nvPr/>
            </p:nvSpPr>
            <p:spPr>
              <a:xfrm>
                <a:off x="251521" y="4348714"/>
                <a:ext cx="8362968" cy="707886"/>
              </a:xfrm>
              <a:prstGeom prst="rect">
                <a:avLst/>
              </a:prstGeom>
              <a:blipFill>
                <a:blip r:embed="rId5"/>
                <a:stretch>
                  <a:fillRect l="-729" t="-4310" b="-14655"/>
                </a:stretch>
              </a:blipFill>
            </p:spPr>
            <p:txBody>
              <a:bodyPr/>
              <a:lstStyle/>
              <a:p>
                <a:r>
                  <a:rPr lang="en-IN">
                    <a:noFill/>
                  </a:rPr>
                  <a:t> </a:t>
                </a:r>
              </a:p>
            </p:txBody>
          </p:sp>
        </mc:Fallback>
      </mc:AlternateContent>
    </p:spTree>
    <p:extLst>
      <p:ext uri="{BB962C8B-B14F-4D97-AF65-F5344CB8AC3E}">
        <p14:creationId xmlns:p14="http://schemas.microsoft.com/office/powerpoint/2010/main" val="329098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07504" y="0"/>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p:sp>
        <p:nvSpPr>
          <p:cNvPr id="8" name="TextBox 7">
            <a:extLst>
              <a:ext uri="{FF2B5EF4-FFF2-40B4-BE49-F238E27FC236}">
                <a16:creationId xmlns:a16="http://schemas.microsoft.com/office/drawing/2014/main" id="{886E4B89-88F2-DFC7-08ED-F8F284233BC8}"/>
              </a:ext>
            </a:extLst>
          </p:cNvPr>
          <p:cNvSpPr txBox="1"/>
          <p:nvPr/>
        </p:nvSpPr>
        <p:spPr>
          <a:xfrm>
            <a:off x="111939" y="764704"/>
            <a:ext cx="9036496" cy="1938992"/>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Two sites are connected if they are nearest neighbors (4 neighbors on square lattice)</a:t>
            </a:r>
          </a:p>
          <a:p>
            <a:r>
              <a:rPr lang="en-US" sz="2000" dirty="0">
                <a:latin typeface="Cambria" panose="02040503050406030204" pitchFamily="18" charset="0"/>
                <a:ea typeface="Cambria" panose="02040503050406030204" pitchFamily="18" charset="0"/>
              </a:rPr>
              <a:t>• a cluster is a set of connected sites </a:t>
            </a:r>
          </a:p>
          <a:p>
            <a:r>
              <a:rPr lang="en-US" sz="2000" dirty="0">
                <a:latin typeface="Cambria" panose="02040503050406030204" pitchFamily="18" charset="0"/>
                <a:ea typeface="Cambria" panose="02040503050406030204" pitchFamily="18" charset="0"/>
              </a:rPr>
              <a:t>• a cluster is </a:t>
            </a:r>
            <a:r>
              <a:rPr lang="en-US" sz="2000" dirty="0">
                <a:solidFill>
                  <a:srgbClr val="0000FF"/>
                </a:solidFill>
                <a:latin typeface="Cambria" panose="02040503050406030204" pitchFamily="18" charset="0"/>
                <a:ea typeface="Cambria" panose="02040503050406030204" pitchFamily="18" charset="0"/>
              </a:rPr>
              <a:t>spanning </a:t>
            </a:r>
            <a:r>
              <a:rPr lang="en-US" sz="2000" dirty="0">
                <a:latin typeface="Cambria" panose="02040503050406030204" pitchFamily="18" charset="0"/>
                <a:ea typeface="Cambria" panose="02040503050406030204" pitchFamily="18" charset="0"/>
              </a:rPr>
              <a:t>if it spans from one side to the opposite side</a:t>
            </a:r>
          </a:p>
          <a:p>
            <a:r>
              <a:rPr lang="en-US" sz="2000" dirty="0">
                <a:latin typeface="Cambria" panose="02040503050406030204" pitchFamily="18" charset="0"/>
                <a:ea typeface="Cambria" panose="02040503050406030204" pitchFamily="18" charset="0"/>
              </a:rPr>
              <a:t>• a cluster that is spanning is called the </a:t>
            </a:r>
            <a:r>
              <a:rPr lang="en-US" sz="2000" dirty="0">
                <a:solidFill>
                  <a:srgbClr val="0000FF"/>
                </a:solidFill>
                <a:latin typeface="Cambria" panose="02040503050406030204" pitchFamily="18" charset="0"/>
                <a:ea typeface="Cambria" panose="02040503050406030204" pitchFamily="18" charset="0"/>
              </a:rPr>
              <a:t>spanning cluster</a:t>
            </a:r>
          </a:p>
          <a:p>
            <a:r>
              <a:rPr lang="en-US" sz="2000" dirty="0">
                <a:latin typeface="Cambria" panose="02040503050406030204" pitchFamily="18" charset="0"/>
                <a:ea typeface="Cambria" panose="02040503050406030204" pitchFamily="18" charset="0"/>
              </a:rPr>
              <a:t>• a system is </a:t>
            </a:r>
            <a:r>
              <a:rPr lang="en-US" sz="2000" dirty="0">
                <a:solidFill>
                  <a:srgbClr val="0000FF"/>
                </a:solidFill>
                <a:latin typeface="Cambria" panose="02040503050406030204" pitchFamily="18" charset="0"/>
                <a:ea typeface="Cambria" panose="02040503050406030204" pitchFamily="18" charset="0"/>
              </a:rPr>
              <a:t>percolating</a:t>
            </a:r>
            <a:r>
              <a:rPr lang="en-US" sz="2000" dirty="0">
                <a:latin typeface="Cambria" panose="02040503050406030204" pitchFamily="18" charset="0"/>
                <a:ea typeface="Cambria" panose="02040503050406030204" pitchFamily="18" charset="0"/>
              </a:rPr>
              <a:t> if there is a spanning cluster in the system</a:t>
            </a:r>
            <a:endParaRPr lang="en-IN" sz="2000"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E6514DFD-894A-ED6B-A6F6-1E1D2F6E525F}"/>
              </a:ext>
            </a:extLst>
          </p:cNvPr>
          <p:cNvSpPr txBox="1"/>
          <p:nvPr/>
        </p:nvSpPr>
        <p:spPr>
          <a:xfrm>
            <a:off x="323528" y="3284984"/>
            <a:ext cx="8820472" cy="2554545"/>
          </a:xfrm>
          <a:prstGeom prst="rect">
            <a:avLst/>
          </a:prstGeom>
          <a:noFill/>
        </p:spPr>
        <p:txBody>
          <a:bodyPr wrap="square">
            <a:spAutoFit/>
          </a:bodyPr>
          <a:lstStyle/>
          <a:p>
            <a:pPr algn="l"/>
            <a:r>
              <a:rPr lang="en-IN" sz="2000" dirty="0">
                <a:latin typeface="Cambria" panose="02040503050406030204" pitchFamily="18" charset="0"/>
                <a:ea typeface="Cambria" panose="02040503050406030204" pitchFamily="18" charset="0"/>
              </a:rPr>
              <a:t>Someone who is studying percolation process will focus on </a:t>
            </a:r>
          </a:p>
          <a:p>
            <a:pPr marL="214313" indent="-214313">
              <a:buFont typeface="Arial" panose="020B0604020202020204" pitchFamily="34" charset="0"/>
              <a:buChar char="•"/>
            </a:pPr>
            <a:r>
              <a:rPr lang="en-IN" sz="2000" dirty="0">
                <a:latin typeface="Cambria" panose="02040503050406030204" pitchFamily="18" charset="0"/>
                <a:ea typeface="Cambria" panose="02040503050406030204" pitchFamily="18" charset="0"/>
              </a:rPr>
              <a:t>characterization of  </a:t>
            </a:r>
            <a:r>
              <a:rPr lang="en-US" sz="2000" dirty="0">
                <a:latin typeface="Cambria" panose="02040503050406030204" pitchFamily="18" charset="0"/>
                <a:ea typeface="Cambria" panose="02040503050406030204" pitchFamily="18" charset="0"/>
              </a:rPr>
              <a:t>the sizes of connected regions, </a:t>
            </a:r>
          </a:p>
          <a:p>
            <a:pPr marL="214313" indent="-214313">
              <a:buFont typeface="Arial" panose="020B0604020202020204" pitchFamily="34" charset="0"/>
              <a:buChar char="•"/>
            </a:pPr>
            <a:r>
              <a:rPr lang="en-US" sz="2000" dirty="0">
                <a:latin typeface="Cambria" panose="02040503050406030204" pitchFamily="18" charset="0"/>
                <a:ea typeface="Cambria" panose="02040503050406030204" pitchFamily="18" charset="0"/>
              </a:rPr>
              <a:t>the size of the region connecting one side to another, </a:t>
            </a:r>
          </a:p>
          <a:p>
            <a:pPr marL="214313" indent="-214313">
              <a:buFont typeface="Arial" panose="020B0604020202020204" pitchFamily="34" charset="0"/>
              <a:buChar char="•"/>
            </a:pPr>
            <a:r>
              <a:rPr lang="en-US" sz="2000" dirty="0">
                <a:latin typeface="Cambria" panose="02040503050406030204" pitchFamily="18" charset="0"/>
                <a:ea typeface="Cambria" panose="02040503050406030204" pitchFamily="18" charset="0"/>
              </a:rPr>
              <a:t>the size of the region that contributes to transport (fluid, thermal or electrical transport), and other geometrical properties of the system. </a:t>
            </a:r>
          </a:p>
          <a:p>
            <a:pPr marL="214313" indent="-214313">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lgn="l"/>
            <a:r>
              <a:rPr lang="en-US" sz="2000" dirty="0">
                <a:solidFill>
                  <a:srgbClr val="0000FF"/>
                </a:solidFill>
                <a:latin typeface="Cambria" panose="02040503050406030204" pitchFamily="18" charset="0"/>
                <a:ea typeface="Cambria" panose="02040503050406030204" pitchFamily="18" charset="0"/>
              </a:rPr>
              <a:t>Most of the features we study will be universal – independent of many of the details of the system.</a:t>
            </a:r>
            <a:endParaRPr lang="en-IN" sz="20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9232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07504" y="116632"/>
            <a:ext cx="2358312" cy="2393555"/>
          </a:xfrm>
          <a:prstGeom prst="ellipse">
            <a:avLst/>
          </a:prstGeom>
          <a:solidFill>
            <a:schemeClr val="bg2"/>
          </a:solidFill>
          <a:ln w="174625" cmpd="thinThick">
            <a:solidFill>
              <a:srgbClr val="262626"/>
            </a:solidFill>
          </a:ln>
        </p:spPr>
        <p:txBody>
          <a:bodyPr vert="horz" lIns="68580" tIns="34290" rIns="68580" bIns="34290" rtlCol="0" anchor="ctr">
            <a:normAutofit/>
          </a:bodyPr>
          <a:lstStyle/>
          <a:p>
            <a:pPr algn="ctr">
              <a:lnSpc>
                <a:spcPct val="90000"/>
              </a:lnSpc>
              <a:spcBef>
                <a:spcPct val="0"/>
              </a:spcBef>
              <a:spcAft>
                <a:spcPts val="450"/>
              </a:spcAft>
            </a:pPr>
            <a:r>
              <a:rPr lang="en-US" altLang="en-US" sz="2400" i="1" dirty="0">
                <a:solidFill>
                  <a:srgbClr val="0000FF"/>
                </a:solidFill>
                <a:latin typeface="Cambria" panose="02040503050406030204" pitchFamily="18" charset="0"/>
                <a:ea typeface="Cambria" panose="02040503050406030204" pitchFamily="18" charset="0"/>
                <a:cs typeface="+mj-cs"/>
              </a:rPr>
              <a:t>Percolation Theory</a:t>
            </a:r>
          </a:p>
        </p:txBody>
      </p:sp>
      <p:pic>
        <p:nvPicPr>
          <p:cNvPr id="3" name="Picture 2">
            <a:extLst>
              <a:ext uri="{FF2B5EF4-FFF2-40B4-BE49-F238E27FC236}">
                <a16:creationId xmlns:a16="http://schemas.microsoft.com/office/drawing/2014/main" id="{7A9DF5BE-4415-F723-217B-A90A475EE5FE}"/>
              </a:ext>
            </a:extLst>
          </p:cNvPr>
          <p:cNvPicPr>
            <a:picLocks noChangeAspect="1"/>
          </p:cNvPicPr>
          <p:nvPr/>
        </p:nvPicPr>
        <p:blipFill>
          <a:blip r:embed="rId3"/>
          <a:stretch>
            <a:fillRect/>
          </a:stretch>
        </p:blipFill>
        <p:spPr>
          <a:xfrm>
            <a:off x="56266" y="3033769"/>
            <a:ext cx="3311795" cy="2966981"/>
          </a:xfrm>
          <a:prstGeom prst="rect">
            <a:avLst/>
          </a:prstGeom>
        </p:spPr>
      </p:pic>
      <p:sp>
        <p:nvSpPr>
          <p:cNvPr id="7" name="TextBox 6">
            <a:extLst>
              <a:ext uri="{FF2B5EF4-FFF2-40B4-BE49-F238E27FC236}">
                <a16:creationId xmlns:a16="http://schemas.microsoft.com/office/drawing/2014/main" id="{0B0A19A3-62B2-968F-9D9B-29B4B810E968}"/>
              </a:ext>
            </a:extLst>
          </p:cNvPr>
          <p:cNvSpPr txBox="1"/>
          <p:nvPr/>
        </p:nvSpPr>
        <p:spPr>
          <a:xfrm>
            <a:off x="7174950" y="5723751"/>
            <a:ext cx="2036406" cy="300082"/>
          </a:xfrm>
          <a:prstGeom prst="rect">
            <a:avLst/>
          </a:prstGeom>
          <a:noFill/>
        </p:spPr>
        <p:txBody>
          <a:bodyPr wrap="square">
            <a:spAutoFit/>
          </a:bodyPr>
          <a:lstStyle/>
          <a:p>
            <a:r>
              <a:rPr lang="en-IN" sz="1350" dirty="0">
                <a:solidFill>
                  <a:srgbClr val="0000FF"/>
                </a:solidFill>
                <a:latin typeface="LMRoman17-Regular"/>
              </a:rPr>
              <a:t>Anders </a:t>
            </a:r>
            <a:r>
              <a:rPr lang="en-IN" sz="1350" dirty="0" err="1">
                <a:solidFill>
                  <a:srgbClr val="0000FF"/>
                </a:solidFill>
                <a:latin typeface="LMRoman17-Regular"/>
              </a:rPr>
              <a:t>Malthe-Sorenssen</a:t>
            </a:r>
            <a:endParaRPr lang="en-IN" sz="1350" dirty="0">
              <a:solidFill>
                <a:srgbClr val="0000FF"/>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49F00B-4C07-51DC-0C48-F3DB30688567}"/>
                  </a:ext>
                </a:extLst>
              </p:cNvPr>
              <p:cNvSpPr txBox="1"/>
              <p:nvPr/>
            </p:nvSpPr>
            <p:spPr>
              <a:xfrm>
                <a:off x="3874760" y="980728"/>
                <a:ext cx="4636148" cy="2246769"/>
              </a:xfrm>
              <a:prstGeom prst="rect">
                <a:avLst/>
              </a:prstGeom>
              <a:noFill/>
            </p:spPr>
            <p:txBody>
              <a:bodyPr wrap="square">
                <a:spAutoFit/>
              </a:bodyPr>
              <a:lstStyle/>
              <a:p>
                <a:pPr algn="l"/>
                <a:r>
                  <a:rPr lang="en-IN" sz="2000" dirty="0">
                    <a:latin typeface="Cambria" panose="02040503050406030204" pitchFamily="18" charset="0"/>
                    <a:ea typeface="Cambria" panose="02040503050406030204" pitchFamily="18" charset="0"/>
                  </a:rPr>
                  <a:t>The figure suggests  </a:t>
                </a:r>
                <a14:m>
                  <m:oMath xmlns:m="http://schemas.openxmlformats.org/officeDocument/2006/math">
                    <m:sSub>
                      <m:sSubPr>
                        <m:ctrlPr>
                          <a:rPr lang="en-US" sz="2000" i="1" dirty="0">
                            <a:latin typeface="Cambria Math" panose="02040503050406030204" pitchFamily="18" charset="0"/>
                          </a:rPr>
                        </m:ctrlPr>
                      </m:sSubPr>
                      <m:e>
                        <m:r>
                          <a:rPr lang="en-IN" sz="2000" i="1" dirty="0">
                            <a:latin typeface="Cambria Math" panose="02040503050406030204" pitchFamily="18" charset="0"/>
                          </a:rPr>
                          <m:t>𝑝</m:t>
                        </m:r>
                      </m:e>
                      <m:sub>
                        <m:r>
                          <a:rPr lang="en-US" sz="2000" i="1" dirty="0">
                            <a:latin typeface="Cambria Math" panose="02040503050406030204" pitchFamily="18" charset="0"/>
                          </a:rPr>
                          <m:t>𝑐</m:t>
                        </m:r>
                      </m:sub>
                    </m:sSub>
                    <m:r>
                      <a:rPr lang="en-US" sz="2000" i="1" dirty="0">
                        <a:latin typeface="Cambria Math" panose="02040503050406030204" pitchFamily="18" charset="0"/>
                      </a:rPr>
                      <m:t> </m:t>
                    </m:r>
                  </m:oMath>
                </a14:m>
                <a:r>
                  <a:rPr lang="en-IN" sz="2000" i="1" dirty="0">
                    <a:latin typeface="Cambria" panose="02040503050406030204" pitchFamily="18" charset="0"/>
                    <a:ea typeface="Cambria" panose="02040503050406030204" pitchFamily="18" charset="0"/>
                  </a:rPr>
                  <a:t> </a:t>
                </a:r>
                <a:r>
                  <a:rPr lang="en-IN" sz="2000" dirty="0">
                    <a:latin typeface="Cambria" panose="02040503050406030204" pitchFamily="18" charset="0"/>
                    <a:ea typeface="Cambria" panose="02040503050406030204" pitchFamily="18" charset="0"/>
                  </a:rPr>
                  <a:t>depends </a:t>
                </a:r>
                <a:r>
                  <a:rPr lang="en-US" sz="2000" dirty="0">
                    <a:latin typeface="Cambria" panose="02040503050406030204" pitchFamily="18" charset="0"/>
                    <a:ea typeface="Cambria" panose="02040503050406030204" pitchFamily="18" charset="0"/>
                  </a:rPr>
                  <a:t>on the details: </a:t>
                </a:r>
              </a:p>
              <a:p>
                <a:pPr marL="214313" indent="-214313">
                  <a:buFont typeface="Arial" panose="020B0604020202020204" pitchFamily="34" charset="0"/>
                  <a:buChar char="•"/>
                </a:pPr>
                <a:r>
                  <a:rPr lang="en-US" sz="2000" dirty="0">
                    <a:latin typeface="Cambria" panose="02040503050406030204" pitchFamily="18" charset="0"/>
                    <a:ea typeface="Cambria" panose="02040503050406030204" pitchFamily="18" charset="0"/>
                  </a:rPr>
                  <a:t>It depends on the rule for connectivity. </a:t>
                </a:r>
              </a:p>
              <a:p>
                <a:pPr marL="214313" indent="-214313">
                  <a:buFont typeface="Arial" panose="020B0604020202020204" pitchFamily="34" charset="0"/>
                  <a:buChar char="•"/>
                </a:pPr>
                <a:r>
                  <a:rPr lang="en-US" sz="2000" dirty="0">
                    <a:latin typeface="Cambria" panose="02040503050406030204" pitchFamily="18" charset="0"/>
                    <a:ea typeface="Cambria" panose="02040503050406030204" pitchFamily="18" charset="0"/>
                  </a:rPr>
                  <a:t>It would also depend on the type of lattice used: square, </a:t>
                </a:r>
                <a:r>
                  <a:rPr lang="en-US" sz="2000" dirty="0" err="1">
                    <a:latin typeface="Cambria" panose="02040503050406030204" pitchFamily="18" charset="0"/>
                    <a:ea typeface="Cambria" panose="02040503050406030204" pitchFamily="18" charset="0"/>
                  </a:rPr>
                  <a:t>trianglar</a:t>
                </a:r>
                <a:r>
                  <a:rPr lang="en-US" sz="2000" dirty="0">
                    <a:latin typeface="Cambria" panose="02040503050406030204" pitchFamily="18" charset="0"/>
                    <a:ea typeface="Cambria" panose="02040503050406030204" pitchFamily="18" charset="0"/>
                  </a:rPr>
                  <a:t>, hexagonal, etc. </a:t>
                </a:r>
              </a:p>
              <a:p>
                <a:pPr marL="214313" indent="-214313">
                  <a:buFont typeface="Arial" panose="020B0604020202020204" pitchFamily="34" charset="0"/>
                  <a:buChar char="•"/>
                </a:pPr>
                <a:r>
                  <a:rPr lang="en-US" sz="2000" dirty="0">
                    <a:latin typeface="Cambria" panose="02040503050406030204" pitchFamily="18" charset="0"/>
                    <a:ea typeface="Cambria" panose="02040503050406030204" pitchFamily="18" charset="0"/>
                  </a:rPr>
                  <a:t>The value of </a:t>
                </a:r>
                <a14:m>
                  <m:oMath xmlns:m="http://schemas.openxmlformats.org/officeDocument/2006/math">
                    <m:sSub>
                      <m:sSubPr>
                        <m:ctrlPr>
                          <a:rPr lang="en-US" sz="2000" i="1" dirty="0">
                            <a:latin typeface="Cambria Math" panose="02040503050406030204" pitchFamily="18" charset="0"/>
                          </a:rPr>
                        </m:ctrlPr>
                      </m:sSubPr>
                      <m:e>
                        <m:r>
                          <a:rPr lang="en-IN" sz="2000" i="1" dirty="0">
                            <a:latin typeface="Cambria Math" panose="02040503050406030204" pitchFamily="18" charset="0"/>
                          </a:rPr>
                          <m:t>𝑝</m:t>
                        </m:r>
                      </m:e>
                      <m:sub>
                        <m:r>
                          <a:rPr lang="en-US" sz="2000" i="1" dirty="0">
                            <a:latin typeface="Cambria Math" panose="02040503050406030204" pitchFamily="18" charset="0"/>
                          </a:rPr>
                          <m:t>𝑐</m:t>
                        </m:r>
                      </m:sub>
                    </m:sSub>
                  </m:oMath>
                </a14:m>
                <a:r>
                  <a:rPr lang="en-US" sz="2000" i="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is specific.</a:t>
                </a:r>
                <a:endParaRPr lang="en-IN" sz="2000" dirty="0">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AB49F00B-4C07-51DC-0C48-F3DB30688567}"/>
                  </a:ext>
                </a:extLst>
              </p:cNvPr>
              <p:cNvSpPr txBox="1">
                <a:spLocks noRot="1" noChangeAspect="1" noMove="1" noResize="1" noEditPoints="1" noAdjustHandles="1" noChangeArrowheads="1" noChangeShapeType="1" noTextEdit="1"/>
              </p:cNvSpPr>
              <p:nvPr/>
            </p:nvSpPr>
            <p:spPr>
              <a:xfrm>
                <a:off x="3874760" y="980728"/>
                <a:ext cx="4636148" cy="2246769"/>
              </a:xfrm>
              <a:prstGeom prst="rect">
                <a:avLst/>
              </a:prstGeom>
              <a:blipFill>
                <a:blip r:embed="rId4"/>
                <a:stretch>
                  <a:fillRect l="-1447" t="-1630" r="-921" b="-40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BAFF1F-B746-4D3E-93BF-326974A188DF}"/>
                  </a:ext>
                </a:extLst>
              </p:cNvPr>
              <p:cNvSpPr txBox="1"/>
              <p:nvPr/>
            </p:nvSpPr>
            <p:spPr>
              <a:xfrm>
                <a:off x="3794644" y="3878996"/>
                <a:ext cx="4685133" cy="1938992"/>
              </a:xfrm>
              <a:prstGeom prst="rect">
                <a:avLst/>
              </a:prstGeom>
              <a:noFill/>
            </p:spPr>
            <p:txBody>
              <a:bodyPr wrap="square">
                <a:spAutoFit/>
              </a:bodyPr>
              <a:lstStyle/>
              <a:p>
                <a:pPr algn="l"/>
                <a:r>
                  <a:rPr lang="en-US" sz="2000" dirty="0">
                    <a:latin typeface="Cambria" panose="02040503050406030204" pitchFamily="18" charset="0"/>
                    <a:ea typeface="Cambria" panose="02040503050406030204" pitchFamily="18" charset="0"/>
                  </a:rPr>
                  <a:t>However, many other properties are general. For example, </a:t>
                </a:r>
              </a:p>
              <a:p>
                <a:r>
                  <a:rPr lang="en-US" sz="2000" dirty="0">
                    <a:latin typeface="Cambria" panose="02040503050406030204" pitchFamily="18" charset="0"/>
                    <a:ea typeface="Cambria" panose="02040503050406030204" pitchFamily="18" charset="0"/>
                  </a:rPr>
                  <a:t>how the conductivity of the porous medium depends on </a:t>
                </a:r>
                <a14:m>
                  <m:oMath xmlns:m="http://schemas.openxmlformats.org/officeDocument/2006/math">
                    <m:r>
                      <a:rPr lang="en-US" sz="2000" i="1" dirty="0">
                        <a:latin typeface="Cambria Math" panose="02040503050406030204" pitchFamily="18" charset="0"/>
                      </a:rPr>
                      <m:t>𝑝</m:t>
                    </m:r>
                  </m:oMath>
                </a14:m>
                <a:r>
                  <a:rPr lang="en-US" sz="2000" i="1" dirty="0">
                    <a:latin typeface="Cambria" panose="02040503050406030204" pitchFamily="18" charset="0"/>
                    <a:ea typeface="Cambria" panose="02040503050406030204" pitchFamily="18" charset="0"/>
                  </a:rPr>
                  <a:t>. N</a:t>
                </a:r>
                <a:r>
                  <a:rPr lang="en-US" sz="2000" dirty="0">
                    <a:latin typeface="Cambria" panose="02040503050406030204" pitchFamily="18" charset="0"/>
                    <a:ea typeface="Cambria" panose="02040503050406030204" pitchFamily="18" charset="0"/>
                  </a:rPr>
                  <a:t>ear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𝑐</m:t>
                        </m:r>
                      </m:sub>
                    </m:sSub>
                  </m:oMath>
                </a14:m>
                <a:r>
                  <a:rPr lang="en-US" sz="2000" i="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does not depend on the type of lattice or the choice of connectivity </a:t>
                </a:r>
                <a:r>
                  <a:rPr lang="en-IN" sz="2000" dirty="0">
                    <a:latin typeface="Cambria" panose="02040503050406030204" pitchFamily="18" charset="0"/>
                    <a:ea typeface="Cambria" panose="02040503050406030204" pitchFamily="18" charset="0"/>
                  </a:rPr>
                  <a:t>rule. </a:t>
                </a:r>
                <a:r>
                  <a:rPr lang="en-IN" sz="2000" dirty="0">
                    <a:solidFill>
                      <a:srgbClr val="0000FF"/>
                    </a:solidFill>
                    <a:latin typeface="Cambria" panose="02040503050406030204" pitchFamily="18" charset="0"/>
                    <a:ea typeface="Cambria" panose="02040503050406030204" pitchFamily="18" charset="0"/>
                  </a:rPr>
                  <a:t>It is universal</a:t>
                </a:r>
              </a:p>
            </p:txBody>
          </p:sp>
        </mc:Choice>
        <mc:Fallback xmlns="">
          <p:sp>
            <p:nvSpPr>
              <p:cNvPr id="13" name="TextBox 12">
                <a:extLst>
                  <a:ext uri="{FF2B5EF4-FFF2-40B4-BE49-F238E27FC236}">
                    <a16:creationId xmlns:a16="http://schemas.microsoft.com/office/drawing/2014/main" id="{9CBAFF1F-B746-4D3E-93BF-326974A188DF}"/>
                  </a:ext>
                </a:extLst>
              </p:cNvPr>
              <p:cNvSpPr txBox="1">
                <a:spLocks noRot="1" noChangeAspect="1" noMove="1" noResize="1" noEditPoints="1" noAdjustHandles="1" noChangeArrowheads="1" noChangeShapeType="1" noTextEdit="1"/>
              </p:cNvSpPr>
              <p:nvPr/>
            </p:nvSpPr>
            <p:spPr>
              <a:xfrm>
                <a:off x="3794644" y="3878996"/>
                <a:ext cx="4685133" cy="1938992"/>
              </a:xfrm>
              <a:prstGeom prst="rect">
                <a:avLst/>
              </a:prstGeom>
              <a:blipFill>
                <a:blip r:embed="rId5"/>
                <a:stretch>
                  <a:fillRect l="-1300" t="-1572" b="-4717"/>
                </a:stretch>
              </a:blipFill>
            </p:spPr>
            <p:txBody>
              <a:bodyPr/>
              <a:lstStyle/>
              <a:p>
                <a:r>
                  <a:rPr lang="en-IN">
                    <a:noFill/>
                  </a:rPr>
                  <a:t> </a:t>
                </a:r>
              </a:p>
            </p:txBody>
          </p:sp>
        </mc:Fallback>
      </mc:AlternateContent>
    </p:spTree>
    <p:extLst>
      <p:ext uri="{BB962C8B-B14F-4D97-AF65-F5344CB8AC3E}">
        <p14:creationId xmlns:p14="http://schemas.microsoft.com/office/powerpoint/2010/main" val="245657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755576" y="170311"/>
            <a:ext cx="7123339"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p:txBody>
      </p:sp>
      <p:sp>
        <p:nvSpPr>
          <p:cNvPr id="4" name="TextBox 3">
            <a:extLst>
              <a:ext uri="{FF2B5EF4-FFF2-40B4-BE49-F238E27FC236}">
                <a16:creationId xmlns:a16="http://schemas.microsoft.com/office/drawing/2014/main" id="{D429E054-5A44-244E-2016-EF111161588F}"/>
              </a:ext>
            </a:extLst>
          </p:cNvPr>
          <p:cNvSpPr txBox="1"/>
          <p:nvPr/>
        </p:nvSpPr>
        <p:spPr>
          <a:xfrm>
            <a:off x="1259632" y="1244311"/>
            <a:ext cx="1310368" cy="1131079"/>
          </a:xfrm>
          <a:prstGeom prst="rect">
            <a:avLst/>
          </a:prstGeom>
          <a:noFill/>
        </p:spPr>
        <p:txBody>
          <a:bodyPr wrap="square">
            <a:spAutoFit/>
          </a:bodyPr>
          <a:lstStyle/>
          <a:p>
            <a:pPr algn="l"/>
            <a:r>
              <a:rPr lang="en-IN" sz="1350" dirty="0">
                <a:latin typeface="LMMono9-Regular"/>
              </a:rPr>
              <a:t>L = 20;</a:t>
            </a:r>
          </a:p>
          <a:p>
            <a:pPr algn="l"/>
            <a:r>
              <a:rPr lang="en-IN" sz="1350" dirty="0">
                <a:latin typeface="LMMono9-Regular"/>
              </a:rPr>
              <a:t>p = 0.5;</a:t>
            </a:r>
          </a:p>
          <a:p>
            <a:pPr algn="l"/>
            <a:r>
              <a:rPr lang="en-IN" sz="1350" dirty="0">
                <a:latin typeface="LMMono9-Regular"/>
              </a:rPr>
              <a:t>z = </a:t>
            </a:r>
            <a:r>
              <a:rPr lang="en-IN" sz="1350" b="1" dirty="0">
                <a:latin typeface="LMMonoLt10-Bold"/>
              </a:rPr>
              <a:t>rand</a:t>
            </a:r>
            <a:r>
              <a:rPr lang="en-IN" sz="1350" dirty="0">
                <a:latin typeface="LMMono9-Regular"/>
              </a:rPr>
              <a:t>(L,L);</a:t>
            </a:r>
          </a:p>
          <a:p>
            <a:pPr algn="l"/>
            <a:r>
              <a:rPr lang="en-IN" sz="1350" dirty="0">
                <a:latin typeface="LMMono9-Regular"/>
              </a:rPr>
              <a:t>m = z&lt;p;</a:t>
            </a:r>
          </a:p>
          <a:p>
            <a:pPr algn="l"/>
            <a:r>
              <a:rPr lang="en-IN" sz="1350" b="1" dirty="0" err="1">
                <a:latin typeface="LMMonoLt10-Bold"/>
              </a:rPr>
              <a:t>imagesc</a:t>
            </a:r>
            <a:r>
              <a:rPr lang="en-IN" sz="1350" dirty="0">
                <a:latin typeface="LMMono9-Regular"/>
              </a:rPr>
              <a:t>(m);</a:t>
            </a:r>
            <a:endParaRPr lang="en-IN" sz="1350" dirty="0"/>
          </a:p>
        </p:txBody>
      </p:sp>
      <p:pic>
        <p:nvPicPr>
          <p:cNvPr id="6" name="Picture 5" descr="A black and white crossword puzzle&#10;&#10;Description automatically generated">
            <a:extLst>
              <a:ext uri="{FF2B5EF4-FFF2-40B4-BE49-F238E27FC236}">
                <a16:creationId xmlns:a16="http://schemas.microsoft.com/office/drawing/2014/main" id="{DC2D7994-1684-40F9-E945-D06DFE5C6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50" y="2895392"/>
            <a:ext cx="3471551" cy="2603663"/>
          </a:xfrm>
          <a:prstGeom prst="rect">
            <a:avLst/>
          </a:prstGeom>
        </p:spPr>
      </p:pic>
      <p:graphicFrame>
        <p:nvGraphicFramePr>
          <p:cNvPr id="7" name="Table 6">
            <a:extLst>
              <a:ext uri="{FF2B5EF4-FFF2-40B4-BE49-F238E27FC236}">
                <a16:creationId xmlns:a16="http://schemas.microsoft.com/office/drawing/2014/main" id="{425356E6-1957-FC3C-3068-704395FDB0B6}"/>
              </a:ext>
            </a:extLst>
          </p:cNvPr>
          <p:cNvGraphicFramePr>
            <a:graphicFrameLocks noGrp="1"/>
          </p:cNvGraphicFramePr>
          <p:nvPr/>
        </p:nvGraphicFramePr>
        <p:xfrm>
          <a:off x="5304453" y="3173522"/>
          <a:ext cx="3142090" cy="2374410"/>
        </p:xfrm>
        <a:graphic>
          <a:graphicData uri="http://schemas.openxmlformats.org/drawingml/2006/table">
            <a:tbl>
              <a:tblPr>
                <a:tableStyleId>{5C22544A-7EE6-4342-B048-85BDC9FD1C3A}</a:tableStyleId>
              </a:tblPr>
              <a:tblGrid>
                <a:gridCol w="314209">
                  <a:extLst>
                    <a:ext uri="{9D8B030D-6E8A-4147-A177-3AD203B41FA5}">
                      <a16:colId xmlns:a16="http://schemas.microsoft.com/office/drawing/2014/main" val="662176891"/>
                    </a:ext>
                  </a:extLst>
                </a:gridCol>
                <a:gridCol w="314209">
                  <a:extLst>
                    <a:ext uri="{9D8B030D-6E8A-4147-A177-3AD203B41FA5}">
                      <a16:colId xmlns:a16="http://schemas.microsoft.com/office/drawing/2014/main" val="3906178039"/>
                    </a:ext>
                  </a:extLst>
                </a:gridCol>
                <a:gridCol w="314209">
                  <a:extLst>
                    <a:ext uri="{9D8B030D-6E8A-4147-A177-3AD203B41FA5}">
                      <a16:colId xmlns:a16="http://schemas.microsoft.com/office/drawing/2014/main" val="3678685794"/>
                    </a:ext>
                  </a:extLst>
                </a:gridCol>
                <a:gridCol w="314209">
                  <a:extLst>
                    <a:ext uri="{9D8B030D-6E8A-4147-A177-3AD203B41FA5}">
                      <a16:colId xmlns:a16="http://schemas.microsoft.com/office/drawing/2014/main" val="707852768"/>
                    </a:ext>
                  </a:extLst>
                </a:gridCol>
                <a:gridCol w="314209">
                  <a:extLst>
                    <a:ext uri="{9D8B030D-6E8A-4147-A177-3AD203B41FA5}">
                      <a16:colId xmlns:a16="http://schemas.microsoft.com/office/drawing/2014/main" val="1118392175"/>
                    </a:ext>
                  </a:extLst>
                </a:gridCol>
                <a:gridCol w="314209">
                  <a:extLst>
                    <a:ext uri="{9D8B030D-6E8A-4147-A177-3AD203B41FA5}">
                      <a16:colId xmlns:a16="http://schemas.microsoft.com/office/drawing/2014/main" val="4024654373"/>
                    </a:ext>
                  </a:extLst>
                </a:gridCol>
                <a:gridCol w="314209">
                  <a:extLst>
                    <a:ext uri="{9D8B030D-6E8A-4147-A177-3AD203B41FA5}">
                      <a16:colId xmlns:a16="http://schemas.microsoft.com/office/drawing/2014/main" val="2702203329"/>
                    </a:ext>
                  </a:extLst>
                </a:gridCol>
                <a:gridCol w="314209">
                  <a:extLst>
                    <a:ext uri="{9D8B030D-6E8A-4147-A177-3AD203B41FA5}">
                      <a16:colId xmlns:a16="http://schemas.microsoft.com/office/drawing/2014/main" val="3506876865"/>
                    </a:ext>
                  </a:extLst>
                </a:gridCol>
                <a:gridCol w="314209">
                  <a:extLst>
                    <a:ext uri="{9D8B030D-6E8A-4147-A177-3AD203B41FA5}">
                      <a16:colId xmlns:a16="http://schemas.microsoft.com/office/drawing/2014/main" val="322272219"/>
                    </a:ext>
                  </a:extLst>
                </a:gridCol>
                <a:gridCol w="314209">
                  <a:extLst>
                    <a:ext uri="{9D8B030D-6E8A-4147-A177-3AD203B41FA5}">
                      <a16:colId xmlns:a16="http://schemas.microsoft.com/office/drawing/2014/main" val="3809369221"/>
                    </a:ext>
                  </a:extLst>
                </a:gridCol>
              </a:tblGrid>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469057482"/>
                  </a:ext>
                </a:extLst>
              </a:tr>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1721812531"/>
                  </a:ext>
                </a:extLst>
              </a:tr>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extLst>
                  <a:ext uri="{0D108BD9-81ED-4DB2-BD59-A6C34878D82A}">
                    <a16:rowId xmlns:a16="http://schemas.microsoft.com/office/drawing/2014/main" val="325339008"/>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5</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extLst>
                  <a:ext uri="{0D108BD9-81ED-4DB2-BD59-A6C34878D82A}">
                    <a16:rowId xmlns:a16="http://schemas.microsoft.com/office/drawing/2014/main" val="3733596587"/>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586586685"/>
                  </a:ext>
                </a:extLst>
              </a:tr>
              <a:tr h="237441">
                <a:tc>
                  <a:txBody>
                    <a:bodyPr/>
                    <a:lstStyle/>
                    <a:p>
                      <a:pPr algn="l" rtl="0" fontAlgn="ctr"/>
                      <a:r>
                        <a:rPr lang="en-IN" sz="1400" u="none" strike="noStrike" dirty="0">
                          <a:effectLst/>
                        </a:rPr>
                        <a:t>2</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1740853200"/>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2940869046"/>
                  </a:ext>
                </a:extLst>
              </a:tr>
              <a:tr h="237441">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903579977"/>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4048301987"/>
                  </a:ext>
                </a:extLst>
              </a:tr>
              <a:tr h="237441">
                <a:tc>
                  <a:txBody>
                    <a:bodyPr/>
                    <a:lstStyle/>
                    <a:p>
                      <a:pPr algn="l" rtl="0" fontAlgn="ctr"/>
                      <a:r>
                        <a:rPr lang="en-IN" sz="1400" u="none" strike="noStrike" dirty="0">
                          <a:effectLst/>
                        </a:rPr>
                        <a:t>4</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7</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698750338"/>
                  </a:ext>
                </a:extLst>
              </a:tr>
            </a:tbl>
          </a:graphicData>
        </a:graphic>
      </p:graphicFrame>
      <p:graphicFrame>
        <p:nvGraphicFramePr>
          <p:cNvPr id="9" name="Table 8">
            <a:extLst>
              <a:ext uri="{FF2B5EF4-FFF2-40B4-BE49-F238E27FC236}">
                <a16:creationId xmlns:a16="http://schemas.microsoft.com/office/drawing/2014/main" id="{50F474CC-81DB-9C31-DEED-1064D19FDFE1}"/>
              </a:ext>
            </a:extLst>
          </p:cNvPr>
          <p:cNvGraphicFramePr>
            <a:graphicFrameLocks noGrp="1"/>
          </p:cNvGraphicFramePr>
          <p:nvPr/>
        </p:nvGraphicFramePr>
        <p:xfrm>
          <a:off x="5304453" y="2895392"/>
          <a:ext cx="3142090" cy="495300"/>
        </p:xfrm>
        <a:graphic>
          <a:graphicData uri="http://schemas.openxmlformats.org/drawingml/2006/table">
            <a:tbl>
              <a:tblPr firstRow="1" bandRow="1">
                <a:tableStyleId>{5C22544A-7EE6-4342-B048-85BDC9FD1C3A}</a:tableStyleId>
              </a:tblPr>
              <a:tblGrid>
                <a:gridCol w="314209">
                  <a:extLst>
                    <a:ext uri="{9D8B030D-6E8A-4147-A177-3AD203B41FA5}">
                      <a16:colId xmlns:a16="http://schemas.microsoft.com/office/drawing/2014/main" val="3938412480"/>
                    </a:ext>
                  </a:extLst>
                </a:gridCol>
                <a:gridCol w="314209">
                  <a:extLst>
                    <a:ext uri="{9D8B030D-6E8A-4147-A177-3AD203B41FA5}">
                      <a16:colId xmlns:a16="http://schemas.microsoft.com/office/drawing/2014/main" val="4116207033"/>
                    </a:ext>
                  </a:extLst>
                </a:gridCol>
                <a:gridCol w="314209">
                  <a:extLst>
                    <a:ext uri="{9D8B030D-6E8A-4147-A177-3AD203B41FA5}">
                      <a16:colId xmlns:a16="http://schemas.microsoft.com/office/drawing/2014/main" val="3904750739"/>
                    </a:ext>
                  </a:extLst>
                </a:gridCol>
                <a:gridCol w="314209">
                  <a:extLst>
                    <a:ext uri="{9D8B030D-6E8A-4147-A177-3AD203B41FA5}">
                      <a16:colId xmlns:a16="http://schemas.microsoft.com/office/drawing/2014/main" val="4045724440"/>
                    </a:ext>
                  </a:extLst>
                </a:gridCol>
                <a:gridCol w="314209">
                  <a:extLst>
                    <a:ext uri="{9D8B030D-6E8A-4147-A177-3AD203B41FA5}">
                      <a16:colId xmlns:a16="http://schemas.microsoft.com/office/drawing/2014/main" val="1872392454"/>
                    </a:ext>
                  </a:extLst>
                </a:gridCol>
                <a:gridCol w="314209">
                  <a:extLst>
                    <a:ext uri="{9D8B030D-6E8A-4147-A177-3AD203B41FA5}">
                      <a16:colId xmlns:a16="http://schemas.microsoft.com/office/drawing/2014/main" val="2716932493"/>
                    </a:ext>
                  </a:extLst>
                </a:gridCol>
                <a:gridCol w="314209">
                  <a:extLst>
                    <a:ext uri="{9D8B030D-6E8A-4147-A177-3AD203B41FA5}">
                      <a16:colId xmlns:a16="http://schemas.microsoft.com/office/drawing/2014/main" val="3139737759"/>
                    </a:ext>
                  </a:extLst>
                </a:gridCol>
                <a:gridCol w="314209">
                  <a:extLst>
                    <a:ext uri="{9D8B030D-6E8A-4147-A177-3AD203B41FA5}">
                      <a16:colId xmlns:a16="http://schemas.microsoft.com/office/drawing/2014/main" val="3076461309"/>
                    </a:ext>
                  </a:extLst>
                </a:gridCol>
                <a:gridCol w="314209">
                  <a:extLst>
                    <a:ext uri="{9D8B030D-6E8A-4147-A177-3AD203B41FA5}">
                      <a16:colId xmlns:a16="http://schemas.microsoft.com/office/drawing/2014/main" val="957582415"/>
                    </a:ext>
                  </a:extLst>
                </a:gridCol>
                <a:gridCol w="314209">
                  <a:extLst>
                    <a:ext uri="{9D8B030D-6E8A-4147-A177-3AD203B41FA5}">
                      <a16:colId xmlns:a16="http://schemas.microsoft.com/office/drawing/2014/main" val="1434416458"/>
                    </a:ext>
                  </a:extLst>
                </a:gridCol>
              </a:tblGrid>
              <a:tr h="278130">
                <a:tc>
                  <a:txBody>
                    <a:bodyPr/>
                    <a:lstStyle/>
                    <a:p>
                      <a:r>
                        <a:rPr lang="en-US" sz="1400" dirty="0">
                          <a:solidFill>
                            <a:srgbClr val="0000FF"/>
                          </a:solidFill>
                        </a:rPr>
                        <a:t>1</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2</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3</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4</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5</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6</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7</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8</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9</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10</a:t>
                      </a:r>
                      <a:endParaRPr lang="en-IN" sz="1400" dirty="0">
                        <a:solidFill>
                          <a:srgbClr val="0000FF"/>
                        </a:solidFill>
                      </a:endParaRPr>
                    </a:p>
                  </a:txBody>
                  <a:tcPr marL="68580" marR="68580" marT="34290" marB="34290">
                    <a:solidFill>
                      <a:schemeClr val="accent3"/>
                    </a:solidFill>
                  </a:tcPr>
                </a:tc>
                <a:extLst>
                  <a:ext uri="{0D108BD9-81ED-4DB2-BD59-A6C34878D82A}">
                    <a16:rowId xmlns:a16="http://schemas.microsoft.com/office/drawing/2014/main" val="3214236674"/>
                  </a:ext>
                </a:extLst>
              </a:tr>
            </a:tbl>
          </a:graphicData>
        </a:graphic>
      </p:graphicFrame>
      <p:graphicFrame>
        <p:nvGraphicFramePr>
          <p:cNvPr id="14" name="Table 13">
            <a:extLst>
              <a:ext uri="{FF2B5EF4-FFF2-40B4-BE49-F238E27FC236}">
                <a16:creationId xmlns:a16="http://schemas.microsoft.com/office/drawing/2014/main" id="{5A1282C9-14D5-9CD3-DBEA-36E2B4F484B7}"/>
              </a:ext>
            </a:extLst>
          </p:cNvPr>
          <p:cNvGraphicFramePr>
            <a:graphicFrameLocks noGrp="1"/>
          </p:cNvGraphicFramePr>
          <p:nvPr/>
        </p:nvGraphicFramePr>
        <p:xfrm>
          <a:off x="4990245" y="3173522"/>
          <a:ext cx="314209" cy="2374410"/>
        </p:xfrm>
        <a:graphic>
          <a:graphicData uri="http://schemas.openxmlformats.org/drawingml/2006/table">
            <a:tbl>
              <a:tblPr>
                <a:tableStyleId>{5C22544A-7EE6-4342-B048-85BDC9FD1C3A}</a:tableStyleId>
              </a:tblPr>
              <a:tblGrid>
                <a:gridCol w="314209">
                  <a:extLst>
                    <a:ext uri="{9D8B030D-6E8A-4147-A177-3AD203B41FA5}">
                      <a16:colId xmlns:a16="http://schemas.microsoft.com/office/drawing/2014/main" val="1079369437"/>
                    </a:ext>
                  </a:extLst>
                </a:gridCol>
              </a:tblGrid>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1</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801952361"/>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2</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2019418046"/>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3</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652723846"/>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4</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700040730"/>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5</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758783039"/>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6</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1380508958"/>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7</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1672943850"/>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8</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816879135"/>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9</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2661497843"/>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1</a:t>
                      </a:r>
                      <a:r>
                        <a:rPr lang="en-IN" sz="1400" b="1" i="0" u="none" strike="noStrike" dirty="0">
                          <a:solidFill>
                            <a:srgbClr val="0000FF"/>
                          </a:solidFill>
                          <a:effectLst/>
                          <a:latin typeface="Cambria" panose="02040503050406030204" pitchFamily="18" charset="0"/>
                          <a:ea typeface="Cambria" panose="02040503050406030204" pitchFamily="18" charset="0"/>
                        </a:rPr>
                        <a:t>0</a:t>
                      </a:r>
                    </a:p>
                  </a:txBody>
                  <a:tcPr marL="5715" marR="5715" marT="5715" marB="0" anchor="ctr">
                    <a:solidFill>
                      <a:schemeClr val="accent3"/>
                    </a:solidFill>
                  </a:tcPr>
                </a:tc>
                <a:extLst>
                  <a:ext uri="{0D108BD9-81ED-4DB2-BD59-A6C34878D82A}">
                    <a16:rowId xmlns:a16="http://schemas.microsoft.com/office/drawing/2014/main" val="3970221515"/>
                  </a:ext>
                </a:extLst>
              </a:tr>
            </a:tbl>
          </a:graphicData>
        </a:graphic>
      </p:graphicFrame>
      <p:sp>
        <p:nvSpPr>
          <p:cNvPr id="15" name="TextBox 14">
            <a:extLst>
              <a:ext uri="{FF2B5EF4-FFF2-40B4-BE49-F238E27FC236}">
                <a16:creationId xmlns:a16="http://schemas.microsoft.com/office/drawing/2014/main" id="{5DDAFBE2-FDED-A5F7-8EA3-8A2DE235821F}"/>
              </a:ext>
            </a:extLst>
          </p:cNvPr>
          <p:cNvSpPr txBox="1"/>
          <p:nvPr/>
        </p:nvSpPr>
        <p:spPr>
          <a:xfrm>
            <a:off x="7107594" y="6309320"/>
            <a:ext cx="2036406" cy="300082"/>
          </a:xfrm>
          <a:prstGeom prst="rect">
            <a:avLst/>
          </a:prstGeom>
          <a:noFill/>
        </p:spPr>
        <p:txBody>
          <a:bodyPr wrap="square">
            <a:spAutoFit/>
          </a:bodyPr>
          <a:lstStyle/>
          <a:p>
            <a:r>
              <a:rPr lang="en-IN" sz="1350" dirty="0">
                <a:solidFill>
                  <a:srgbClr val="0000FF"/>
                </a:solidFill>
                <a:latin typeface="LMRoman17-Regular"/>
              </a:rPr>
              <a:t>Anders </a:t>
            </a:r>
            <a:r>
              <a:rPr lang="en-IN" sz="1350" dirty="0" err="1">
                <a:solidFill>
                  <a:srgbClr val="0000FF"/>
                </a:solidFill>
                <a:latin typeface="LMRoman17-Regular"/>
              </a:rPr>
              <a:t>Malthe-Sorenssen</a:t>
            </a:r>
            <a:endParaRPr lang="en-IN" sz="1350" dirty="0">
              <a:solidFill>
                <a:srgbClr val="0000FF"/>
              </a:solidFill>
            </a:endParaRPr>
          </a:p>
        </p:txBody>
      </p:sp>
      <p:cxnSp>
        <p:nvCxnSpPr>
          <p:cNvPr id="17" name="Straight Arrow Connector 16">
            <a:extLst>
              <a:ext uri="{FF2B5EF4-FFF2-40B4-BE49-F238E27FC236}">
                <a16:creationId xmlns:a16="http://schemas.microsoft.com/office/drawing/2014/main" id="{B42BC883-7B6A-1457-9C2E-716494B181EF}"/>
              </a:ext>
            </a:extLst>
          </p:cNvPr>
          <p:cNvCxnSpPr/>
          <p:nvPr/>
        </p:nvCxnSpPr>
        <p:spPr>
          <a:xfrm flipV="1">
            <a:off x="944725" y="3222560"/>
            <a:ext cx="0" cy="19664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3BB95D-6F5F-6414-3A9B-68D67041EEE7}"/>
              </a:ext>
            </a:extLst>
          </p:cNvPr>
          <p:cNvCxnSpPr>
            <a:cxnSpLocks/>
          </p:cNvCxnSpPr>
          <p:nvPr/>
        </p:nvCxnSpPr>
        <p:spPr>
          <a:xfrm>
            <a:off x="5467739" y="3222560"/>
            <a:ext cx="0" cy="22764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A30E6A7-461E-653B-6621-93A0AF6CAFF6}"/>
              </a:ext>
            </a:extLst>
          </p:cNvPr>
          <p:cNvGrpSpPr/>
          <p:nvPr/>
        </p:nvGrpSpPr>
        <p:grpSpPr>
          <a:xfrm>
            <a:off x="2262675" y="4169720"/>
            <a:ext cx="985544" cy="1028867"/>
            <a:chOff x="3016900" y="4416626"/>
            <a:chExt cx="1314058" cy="1371823"/>
          </a:xfrm>
        </p:grpSpPr>
        <p:sp>
          <p:nvSpPr>
            <p:cNvPr id="22" name="Rectangle 21">
              <a:extLst>
                <a:ext uri="{FF2B5EF4-FFF2-40B4-BE49-F238E27FC236}">
                  <a16:creationId xmlns:a16="http://schemas.microsoft.com/office/drawing/2014/main" id="{8D46415A-B329-DC6E-ECC1-6373F0F0F5A3}"/>
                </a:ext>
              </a:extLst>
            </p:cNvPr>
            <p:cNvSpPr/>
            <p:nvPr/>
          </p:nvSpPr>
          <p:spPr>
            <a:xfrm>
              <a:off x="3318583" y="4416626"/>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23" name="Rectangle 22">
              <a:extLst>
                <a:ext uri="{FF2B5EF4-FFF2-40B4-BE49-F238E27FC236}">
                  <a16:creationId xmlns:a16="http://schemas.microsoft.com/office/drawing/2014/main" id="{0A3298A4-1AA2-4E27-828C-69A2DEAB995F}"/>
                </a:ext>
              </a:extLst>
            </p:cNvPr>
            <p:cNvSpPr/>
            <p:nvPr/>
          </p:nvSpPr>
          <p:spPr>
            <a:xfrm>
              <a:off x="3016900" y="5521107"/>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24" name="Rectangle 23">
              <a:extLst>
                <a:ext uri="{FF2B5EF4-FFF2-40B4-BE49-F238E27FC236}">
                  <a16:creationId xmlns:a16="http://schemas.microsoft.com/office/drawing/2014/main" id="{8EB0B545-A196-1E2F-FE3F-A824C0AF767B}"/>
                </a:ext>
              </a:extLst>
            </p:cNvPr>
            <p:cNvSpPr/>
            <p:nvPr/>
          </p:nvSpPr>
          <p:spPr>
            <a:xfrm>
              <a:off x="3331022" y="5245378"/>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25" name="Rectangle 24">
              <a:extLst>
                <a:ext uri="{FF2B5EF4-FFF2-40B4-BE49-F238E27FC236}">
                  <a16:creationId xmlns:a16="http://schemas.microsoft.com/office/drawing/2014/main" id="{B678D0CE-5251-C9ED-58E5-564D1EF025F0}"/>
                </a:ext>
              </a:extLst>
            </p:cNvPr>
            <p:cNvSpPr/>
            <p:nvPr/>
          </p:nvSpPr>
          <p:spPr>
            <a:xfrm>
              <a:off x="3656041" y="4692355"/>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26" name="Rectangle 25">
              <a:extLst>
                <a:ext uri="{FF2B5EF4-FFF2-40B4-BE49-F238E27FC236}">
                  <a16:creationId xmlns:a16="http://schemas.microsoft.com/office/drawing/2014/main" id="{0FADEC4B-EBBA-425B-4E37-23C21602B4A9}"/>
                </a:ext>
              </a:extLst>
            </p:cNvPr>
            <p:cNvSpPr/>
            <p:nvPr/>
          </p:nvSpPr>
          <p:spPr>
            <a:xfrm>
              <a:off x="3354358" y="4968084"/>
              <a:ext cx="976599"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grpSp>
      <p:sp>
        <p:nvSpPr>
          <p:cNvPr id="29" name="TextBox 28">
            <a:extLst>
              <a:ext uri="{FF2B5EF4-FFF2-40B4-BE49-F238E27FC236}">
                <a16:creationId xmlns:a16="http://schemas.microsoft.com/office/drawing/2014/main" id="{24F88E99-F366-16B2-7C49-78DD17E7ECF3}"/>
              </a:ext>
            </a:extLst>
          </p:cNvPr>
          <p:cNvSpPr txBox="1"/>
          <p:nvPr/>
        </p:nvSpPr>
        <p:spPr>
          <a:xfrm>
            <a:off x="5717625" y="2384986"/>
            <a:ext cx="1784187" cy="300082"/>
          </a:xfrm>
          <a:prstGeom prst="rect">
            <a:avLst/>
          </a:prstGeom>
          <a:noFill/>
        </p:spPr>
        <p:txBody>
          <a:bodyPr wrap="square">
            <a:spAutoFit/>
          </a:bodyPr>
          <a:lstStyle/>
          <a:p>
            <a:r>
              <a:rPr lang="en-IN" sz="1350" dirty="0">
                <a:latin typeface="Cambria" panose="02040503050406030204" pitchFamily="18" charset="0"/>
                <a:ea typeface="Cambria" panose="02040503050406030204" pitchFamily="18" charset="0"/>
              </a:rPr>
              <a:t>Marking the clusters</a:t>
            </a:r>
          </a:p>
        </p:txBody>
      </p:sp>
    </p:spTree>
    <p:extLst>
      <p:ext uri="{BB962C8B-B14F-4D97-AF65-F5344CB8AC3E}">
        <p14:creationId xmlns:p14="http://schemas.microsoft.com/office/powerpoint/2010/main" val="21473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29E054-5A44-244E-2016-EF111161588F}"/>
              </a:ext>
            </a:extLst>
          </p:cNvPr>
          <p:cNvSpPr txBox="1"/>
          <p:nvPr/>
        </p:nvSpPr>
        <p:spPr>
          <a:xfrm>
            <a:off x="1302802" y="1638472"/>
            <a:ext cx="1310368" cy="1131079"/>
          </a:xfrm>
          <a:prstGeom prst="rect">
            <a:avLst/>
          </a:prstGeom>
          <a:noFill/>
        </p:spPr>
        <p:txBody>
          <a:bodyPr wrap="square">
            <a:spAutoFit/>
          </a:bodyPr>
          <a:lstStyle/>
          <a:p>
            <a:pPr algn="l"/>
            <a:r>
              <a:rPr lang="en-IN" sz="1350" dirty="0">
                <a:latin typeface="LMMono9-Regular"/>
              </a:rPr>
              <a:t>L = 20;</a:t>
            </a:r>
          </a:p>
          <a:p>
            <a:pPr algn="l"/>
            <a:r>
              <a:rPr lang="en-IN" sz="1350" dirty="0">
                <a:latin typeface="LMMono9-Regular"/>
              </a:rPr>
              <a:t>p = 0.5;</a:t>
            </a:r>
          </a:p>
          <a:p>
            <a:pPr algn="l"/>
            <a:r>
              <a:rPr lang="en-IN" sz="1350" dirty="0">
                <a:latin typeface="LMMono9-Regular"/>
              </a:rPr>
              <a:t>z = </a:t>
            </a:r>
            <a:r>
              <a:rPr lang="en-IN" sz="1350" b="1" dirty="0">
                <a:latin typeface="LMMonoLt10-Bold"/>
              </a:rPr>
              <a:t>rand</a:t>
            </a:r>
            <a:r>
              <a:rPr lang="en-IN" sz="1350" dirty="0">
                <a:latin typeface="LMMono9-Regular"/>
              </a:rPr>
              <a:t>(L,L);</a:t>
            </a:r>
          </a:p>
          <a:p>
            <a:pPr algn="l"/>
            <a:r>
              <a:rPr lang="en-IN" sz="1350" dirty="0">
                <a:latin typeface="LMMono9-Regular"/>
              </a:rPr>
              <a:t>m = z&lt;p;</a:t>
            </a:r>
          </a:p>
          <a:p>
            <a:pPr algn="l"/>
            <a:r>
              <a:rPr lang="en-IN" sz="1350" b="1" dirty="0" err="1">
                <a:latin typeface="LMMonoLt10-Bold"/>
              </a:rPr>
              <a:t>imagesc</a:t>
            </a:r>
            <a:r>
              <a:rPr lang="en-IN" sz="1350" dirty="0">
                <a:latin typeface="LMMono9-Regular"/>
              </a:rPr>
              <a:t>(m);</a:t>
            </a:r>
            <a:endParaRPr lang="en-IN" sz="1350" dirty="0"/>
          </a:p>
        </p:txBody>
      </p:sp>
      <p:pic>
        <p:nvPicPr>
          <p:cNvPr id="6" name="Picture 5" descr="A black and white crossword puzzle&#10;&#10;Description automatically generated">
            <a:extLst>
              <a:ext uri="{FF2B5EF4-FFF2-40B4-BE49-F238E27FC236}">
                <a16:creationId xmlns:a16="http://schemas.microsoft.com/office/drawing/2014/main" id="{DC2D7994-1684-40F9-E945-D06DFE5C6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50" y="2895392"/>
            <a:ext cx="3471551" cy="2603663"/>
          </a:xfrm>
          <a:prstGeom prst="rect">
            <a:avLst/>
          </a:prstGeom>
        </p:spPr>
      </p:pic>
      <p:pic>
        <p:nvPicPr>
          <p:cNvPr id="8" name="Picture 7" descr="A colorful puzzle with numbers&#10;&#10;Description automatically generated with medium confidence">
            <a:extLst>
              <a:ext uri="{FF2B5EF4-FFF2-40B4-BE49-F238E27FC236}">
                <a16:creationId xmlns:a16="http://schemas.microsoft.com/office/drawing/2014/main" id="{2570C474-737B-24BE-E1F7-015119232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5248" y="2820930"/>
            <a:ext cx="3670117" cy="2752588"/>
          </a:xfrm>
          <a:prstGeom prst="rect">
            <a:avLst/>
          </a:prstGeom>
        </p:spPr>
      </p:pic>
      <p:sp>
        <p:nvSpPr>
          <p:cNvPr id="10" name="TextBox 9">
            <a:extLst>
              <a:ext uri="{FF2B5EF4-FFF2-40B4-BE49-F238E27FC236}">
                <a16:creationId xmlns:a16="http://schemas.microsoft.com/office/drawing/2014/main" id="{70373A06-8C13-F869-65E7-2D4974CA7E64}"/>
              </a:ext>
            </a:extLst>
          </p:cNvPr>
          <p:cNvSpPr txBox="1"/>
          <p:nvPr/>
        </p:nvSpPr>
        <p:spPr>
          <a:xfrm>
            <a:off x="5015205" y="2066506"/>
            <a:ext cx="2619569" cy="507831"/>
          </a:xfrm>
          <a:prstGeom prst="rect">
            <a:avLst/>
          </a:prstGeom>
          <a:noFill/>
        </p:spPr>
        <p:txBody>
          <a:bodyPr wrap="square">
            <a:spAutoFit/>
          </a:bodyPr>
          <a:lstStyle/>
          <a:p>
            <a:r>
              <a:rPr lang="de-DE" sz="1350" dirty="0">
                <a:latin typeface="Menlo"/>
              </a:rPr>
              <a:t>[lw,num] = bwlabel(m,4);</a:t>
            </a:r>
          </a:p>
          <a:p>
            <a:r>
              <a:rPr lang="de-DE" sz="1350" dirty="0">
                <a:latin typeface="Menlo"/>
              </a:rPr>
              <a:t>imagesc(lw)</a:t>
            </a:r>
          </a:p>
        </p:txBody>
      </p:sp>
      <p:grpSp>
        <p:nvGrpSpPr>
          <p:cNvPr id="11" name="Group 10">
            <a:extLst>
              <a:ext uri="{FF2B5EF4-FFF2-40B4-BE49-F238E27FC236}">
                <a16:creationId xmlns:a16="http://schemas.microsoft.com/office/drawing/2014/main" id="{CC336485-EAEB-7282-1342-59CCD04BFC96}"/>
              </a:ext>
            </a:extLst>
          </p:cNvPr>
          <p:cNvGrpSpPr/>
          <p:nvPr/>
        </p:nvGrpSpPr>
        <p:grpSpPr>
          <a:xfrm>
            <a:off x="2262675" y="4169720"/>
            <a:ext cx="985544" cy="1028867"/>
            <a:chOff x="3016900" y="4416626"/>
            <a:chExt cx="1314058" cy="1371823"/>
          </a:xfrm>
        </p:grpSpPr>
        <p:sp>
          <p:nvSpPr>
            <p:cNvPr id="12" name="Rectangle 11">
              <a:extLst>
                <a:ext uri="{FF2B5EF4-FFF2-40B4-BE49-F238E27FC236}">
                  <a16:creationId xmlns:a16="http://schemas.microsoft.com/office/drawing/2014/main" id="{77F81C9F-3EF9-1D0E-62E3-F81B59272C45}"/>
                </a:ext>
              </a:extLst>
            </p:cNvPr>
            <p:cNvSpPr/>
            <p:nvPr/>
          </p:nvSpPr>
          <p:spPr>
            <a:xfrm>
              <a:off x="3318583" y="4416626"/>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13" name="Rectangle 12">
              <a:extLst>
                <a:ext uri="{FF2B5EF4-FFF2-40B4-BE49-F238E27FC236}">
                  <a16:creationId xmlns:a16="http://schemas.microsoft.com/office/drawing/2014/main" id="{CDD76EBD-0EB0-B872-9A59-B5160414181E}"/>
                </a:ext>
              </a:extLst>
            </p:cNvPr>
            <p:cNvSpPr/>
            <p:nvPr/>
          </p:nvSpPr>
          <p:spPr>
            <a:xfrm>
              <a:off x="3016900" y="5521107"/>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14" name="Rectangle 13">
              <a:extLst>
                <a:ext uri="{FF2B5EF4-FFF2-40B4-BE49-F238E27FC236}">
                  <a16:creationId xmlns:a16="http://schemas.microsoft.com/office/drawing/2014/main" id="{84CFBC75-C626-6DAC-B5B7-8B6E0280131C}"/>
                </a:ext>
              </a:extLst>
            </p:cNvPr>
            <p:cNvSpPr/>
            <p:nvPr/>
          </p:nvSpPr>
          <p:spPr>
            <a:xfrm>
              <a:off x="3331022" y="5245378"/>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15" name="Rectangle 14">
              <a:extLst>
                <a:ext uri="{FF2B5EF4-FFF2-40B4-BE49-F238E27FC236}">
                  <a16:creationId xmlns:a16="http://schemas.microsoft.com/office/drawing/2014/main" id="{219590E8-59C3-0476-F503-756AF23AF097}"/>
                </a:ext>
              </a:extLst>
            </p:cNvPr>
            <p:cNvSpPr/>
            <p:nvPr/>
          </p:nvSpPr>
          <p:spPr>
            <a:xfrm>
              <a:off x="3656041" y="4692355"/>
              <a:ext cx="674917"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sp>
          <p:nvSpPr>
            <p:cNvPr id="16" name="Rectangle 15">
              <a:extLst>
                <a:ext uri="{FF2B5EF4-FFF2-40B4-BE49-F238E27FC236}">
                  <a16:creationId xmlns:a16="http://schemas.microsoft.com/office/drawing/2014/main" id="{AB4C5AFE-C4CB-9D96-766D-BD8176F795C9}"/>
                </a:ext>
              </a:extLst>
            </p:cNvPr>
            <p:cNvSpPr/>
            <p:nvPr/>
          </p:nvSpPr>
          <p:spPr>
            <a:xfrm>
              <a:off x="3354358" y="4968084"/>
              <a:ext cx="976599" cy="26734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dirty="0">
                <a:ln>
                  <a:solidFill>
                    <a:srgbClr val="C00000"/>
                  </a:solidFill>
                </a:ln>
              </a:endParaRPr>
            </a:p>
          </p:txBody>
        </p:sp>
      </p:grpSp>
      <p:sp>
        <p:nvSpPr>
          <p:cNvPr id="2" name="Text Box 3">
            <a:extLst>
              <a:ext uri="{FF2B5EF4-FFF2-40B4-BE49-F238E27FC236}">
                <a16:creationId xmlns:a16="http://schemas.microsoft.com/office/drawing/2014/main" id="{E745C372-0EA3-05D5-FE25-2C589DCD6FA1}"/>
              </a:ext>
            </a:extLst>
          </p:cNvPr>
          <p:cNvSpPr txBox="1">
            <a:spLocks noChangeArrowheads="1"/>
          </p:cNvSpPr>
          <p:nvPr/>
        </p:nvSpPr>
        <p:spPr bwMode="auto">
          <a:xfrm>
            <a:off x="755576" y="170311"/>
            <a:ext cx="7123339"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p:txBody>
      </p:sp>
    </p:spTree>
    <p:extLst>
      <p:ext uri="{BB962C8B-B14F-4D97-AF65-F5344CB8AC3E}">
        <p14:creationId xmlns:p14="http://schemas.microsoft.com/office/powerpoint/2010/main" val="231324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olorful puzzle with numbers&#10;&#10;Description automatically generated with medium confidence">
            <a:extLst>
              <a:ext uri="{FF2B5EF4-FFF2-40B4-BE49-F238E27FC236}">
                <a16:creationId xmlns:a16="http://schemas.microsoft.com/office/drawing/2014/main" id="{E39F3835-393D-E14E-BC86-2B2C66EB0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196" y="1343580"/>
            <a:ext cx="4076311" cy="3057233"/>
          </a:xfrm>
          <a:prstGeom prst="rect">
            <a:avLst/>
          </a:prstGeom>
        </p:spPr>
      </p:pic>
      <p:graphicFrame>
        <p:nvGraphicFramePr>
          <p:cNvPr id="26" name="Table 25">
            <a:extLst>
              <a:ext uri="{FF2B5EF4-FFF2-40B4-BE49-F238E27FC236}">
                <a16:creationId xmlns:a16="http://schemas.microsoft.com/office/drawing/2014/main" id="{70123AC7-BC9D-7AC6-AA51-84F7004732D8}"/>
              </a:ext>
            </a:extLst>
          </p:cNvPr>
          <p:cNvGraphicFramePr>
            <a:graphicFrameLocks noGrp="1"/>
          </p:cNvGraphicFramePr>
          <p:nvPr/>
        </p:nvGraphicFramePr>
        <p:xfrm>
          <a:off x="851942" y="1721757"/>
          <a:ext cx="3142090" cy="2374410"/>
        </p:xfrm>
        <a:graphic>
          <a:graphicData uri="http://schemas.openxmlformats.org/drawingml/2006/table">
            <a:tbl>
              <a:tblPr>
                <a:tableStyleId>{5C22544A-7EE6-4342-B048-85BDC9FD1C3A}</a:tableStyleId>
              </a:tblPr>
              <a:tblGrid>
                <a:gridCol w="314209">
                  <a:extLst>
                    <a:ext uri="{9D8B030D-6E8A-4147-A177-3AD203B41FA5}">
                      <a16:colId xmlns:a16="http://schemas.microsoft.com/office/drawing/2014/main" val="662176891"/>
                    </a:ext>
                  </a:extLst>
                </a:gridCol>
                <a:gridCol w="314209">
                  <a:extLst>
                    <a:ext uri="{9D8B030D-6E8A-4147-A177-3AD203B41FA5}">
                      <a16:colId xmlns:a16="http://schemas.microsoft.com/office/drawing/2014/main" val="3906178039"/>
                    </a:ext>
                  </a:extLst>
                </a:gridCol>
                <a:gridCol w="314209">
                  <a:extLst>
                    <a:ext uri="{9D8B030D-6E8A-4147-A177-3AD203B41FA5}">
                      <a16:colId xmlns:a16="http://schemas.microsoft.com/office/drawing/2014/main" val="3678685794"/>
                    </a:ext>
                  </a:extLst>
                </a:gridCol>
                <a:gridCol w="314209">
                  <a:extLst>
                    <a:ext uri="{9D8B030D-6E8A-4147-A177-3AD203B41FA5}">
                      <a16:colId xmlns:a16="http://schemas.microsoft.com/office/drawing/2014/main" val="707852768"/>
                    </a:ext>
                  </a:extLst>
                </a:gridCol>
                <a:gridCol w="314209">
                  <a:extLst>
                    <a:ext uri="{9D8B030D-6E8A-4147-A177-3AD203B41FA5}">
                      <a16:colId xmlns:a16="http://schemas.microsoft.com/office/drawing/2014/main" val="1118392175"/>
                    </a:ext>
                  </a:extLst>
                </a:gridCol>
                <a:gridCol w="314209">
                  <a:extLst>
                    <a:ext uri="{9D8B030D-6E8A-4147-A177-3AD203B41FA5}">
                      <a16:colId xmlns:a16="http://schemas.microsoft.com/office/drawing/2014/main" val="4024654373"/>
                    </a:ext>
                  </a:extLst>
                </a:gridCol>
                <a:gridCol w="314209">
                  <a:extLst>
                    <a:ext uri="{9D8B030D-6E8A-4147-A177-3AD203B41FA5}">
                      <a16:colId xmlns:a16="http://schemas.microsoft.com/office/drawing/2014/main" val="2702203329"/>
                    </a:ext>
                  </a:extLst>
                </a:gridCol>
                <a:gridCol w="314209">
                  <a:extLst>
                    <a:ext uri="{9D8B030D-6E8A-4147-A177-3AD203B41FA5}">
                      <a16:colId xmlns:a16="http://schemas.microsoft.com/office/drawing/2014/main" val="3506876865"/>
                    </a:ext>
                  </a:extLst>
                </a:gridCol>
                <a:gridCol w="314209">
                  <a:extLst>
                    <a:ext uri="{9D8B030D-6E8A-4147-A177-3AD203B41FA5}">
                      <a16:colId xmlns:a16="http://schemas.microsoft.com/office/drawing/2014/main" val="322272219"/>
                    </a:ext>
                  </a:extLst>
                </a:gridCol>
                <a:gridCol w="314209">
                  <a:extLst>
                    <a:ext uri="{9D8B030D-6E8A-4147-A177-3AD203B41FA5}">
                      <a16:colId xmlns:a16="http://schemas.microsoft.com/office/drawing/2014/main" val="3809369221"/>
                    </a:ext>
                  </a:extLst>
                </a:gridCol>
              </a:tblGrid>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6</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10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469057482"/>
                  </a:ext>
                </a:extLst>
              </a:tr>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1721812531"/>
                  </a:ext>
                </a:extLst>
              </a:tr>
              <a:tr h="237441">
                <a:tc>
                  <a:txBody>
                    <a:bodyPr/>
                    <a:lstStyle/>
                    <a:p>
                      <a:pPr algn="l" rtl="0"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extLst>
                  <a:ext uri="{0D108BD9-81ED-4DB2-BD59-A6C34878D82A}">
                    <a16:rowId xmlns:a16="http://schemas.microsoft.com/office/drawing/2014/main" val="325339008"/>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extLst>
                  <a:ext uri="{0D108BD9-81ED-4DB2-BD59-A6C34878D82A}">
                    <a16:rowId xmlns:a16="http://schemas.microsoft.com/office/drawing/2014/main" val="3733596587"/>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8</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10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dirty="0">
                          <a:effectLst/>
                        </a:rPr>
                        <a:t>10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C00000"/>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586586685"/>
                  </a:ext>
                </a:extLst>
              </a:tr>
              <a:tr h="237441">
                <a:tc>
                  <a:txBody>
                    <a:bodyPr/>
                    <a:lstStyle/>
                    <a:p>
                      <a:pPr algn="l" rtl="0" fontAlgn="ctr"/>
                      <a:r>
                        <a:rPr lang="en-IN" sz="1400" u="none" strike="noStrike" dirty="0">
                          <a:effectLst/>
                        </a:rPr>
                        <a:t>2</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1740853200"/>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2940869046"/>
                  </a:ext>
                </a:extLst>
              </a:tr>
              <a:tr h="237441">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903579977"/>
                  </a:ext>
                </a:extLst>
              </a:tr>
              <a:tr h="237441">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3</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9</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4048301987"/>
                  </a:ext>
                </a:extLst>
              </a:tr>
              <a:tr h="237441">
                <a:tc>
                  <a:txBody>
                    <a:bodyPr/>
                    <a:lstStyle/>
                    <a:p>
                      <a:pPr algn="l" rtl="0" fontAlgn="ctr"/>
                      <a:r>
                        <a:rPr lang="en-IN" sz="1400" u="none" strike="noStrike" dirty="0">
                          <a:effectLst/>
                        </a:rPr>
                        <a:t>4</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7</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a:effectLst/>
                        </a:rPr>
                        <a:t>0</a:t>
                      </a:r>
                      <a:endParaRPr lang="en-IN" sz="1400" b="0" i="0" u="none" strike="noStrike">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9</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tc>
                  <a:txBody>
                    <a:bodyPr/>
                    <a:lstStyle/>
                    <a:p>
                      <a:pPr algn="l" rtl="0" fontAlgn="ctr"/>
                      <a:r>
                        <a:rPr lang="en-IN" sz="1400" u="none" strike="noStrike" dirty="0">
                          <a:effectLst/>
                        </a:rPr>
                        <a:t>0</a:t>
                      </a:r>
                      <a:endParaRPr lang="en-IN" sz="1400" b="0" i="0" u="none" strike="noStrike" dirty="0">
                        <a:solidFill>
                          <a:srgbClr val="000000"/>
                        </a:solidFill>
                        <a:effectLst/>
                        <a:latin typeface="Calibri" panose="020F0502020204030204" pitchFamily="34" charset="0"/>
                      </a:endParaRPr>
                    </a:p>
                  </a:txBody>
                  <a:tcPr marL="5715" marR="5715" marT="5715" marB="0" anchor="ctr">
                    <a:solidFill>
                      <a:srgbClr val="E9EBF5"/>
                    </a:solidFill>
                  </a:tcPr>
                </a:tc>
                <a:extLst>
                  <a:ext uri="{0D108BD9-81ED-4DB2-BD59-A6C34878D82A}">
                    <a16:rowId xmlns:a16="http://schemas.microsoft.com/office/drawing/2014/main" val="3698750338"/>
                  </a:ext>
                </a:extLst>
              </a:tr>
            </a:tbl>
          </a:graphicData>
        </a:graphic>
      </p:graphicFrame>
      <p:graphicFrame>
        <p:nvGraphicFramePr>
          <p:cNvPr id="27" name="Table 26">
            <a:extLst>
              <a:ext uri="{FF2B5EF4-FFF2-40B4-BE49-F238E27FC236}">
                <a16:creationId xmlns:a16="http://schemas.microsoft.com/office/drawing/2014/main" id="{8AFD2F0D-AD33-23A4-CAFE-CA758181C2B0}"/>
              </a:ext>
            </a:extLst>
          </p:cNvPr>
          <p:cNvGraphicFramePr>
            <a:graphicFrameLocks noGrp="1"/>
          </p:cNvGraphicFramePr>
          <p:nvPr/>
        </p:nvGraphicFramePr>
        <p:xfrm>
          <a:off x="851942" y="1443628"/>
          <a:ext cx="3142090" cy="495300"/>
        </p:xfrm>
        <a:graphic>
          <a:graphicData uri="http://schemas.openxmlformats.org/drawingml/2006/table">
            <a:tbl>
              <a:tblPr firstRow="1" bandRow="1">
                <a:tableStyleId>{5C22544A-7EE6-4342-B048-85BDC9FD1C3A}</a:tableStyleId>
              </a:tblPr>
              <a:tblGrid>
                <a:gridCol w="314209">
                  <a:extLst>
                    <a:ext uri="{9D8B030D-6E8A-4147-A177-3AD203B41FA5}">
                      <a16:colId xmlns:a16="http://schemas.microsoft.com/office/drawing/2014/main" val="3938412480"/>
                    </a:ext>
                  </a:extLst>
                </a:gridCol>
                <a:gridCol w="314209">
                  <a:extLst>
                    <a:ext uri="{9D8B030D-6E8A-4147-A177-3AD203B41FA5}">
                      <a16:colId xmlns:a16="http://schemas.microsoft.com/office/drawing/2014/main" val="4116207033"/>
                    </a:ext>
                  </a:extLst>
                </a:gridCol>
                <a:gridCol w="314209">
                  <a:extLst>
                    <a:ext uri="{9D8B030D-6E8A-4147-A177-3AD203B41FA5}">
                      <a16:colId xmlns:a16="http://schemas.microsoft.com/office/drawing/2014/main" val="3904750739"/>
                    </a:ext>
                  </a:extLst>
                </a:gridCol>
                <a:gridCol w="314209">
                  <a:extLst>
                    <a:ext uri="{9D8B030D-6E8A-4147-A177-3AD203B41FA5}">
                      <a16:colId xmlns:a16="http://schemas.microsoft.com/office/drawing/2014/main" val="4045724440"/>
                    </a:ext>
                  </a:extLst>
                </a:gridCol>
                <a:gridCol w="314209">
                  <a:extLst>
                    <a:ext uri="{9D8B030D-6E8A-4147-A177-3AD203B41FA5}">
                      <a16:colId xmlns:a16="http://schemas.microsoft.com/office/drawing/2014/main" val="1872392454"/>
                    </a:ext>
                  </a:extLst>
                </a:gridCol>
                <a:gridCol w="314209">
                  <a:extLst>
                    <a:ext uri="{9D8B030D-6E8A-4147-A177-3AD203B41FA5}">
                      <a16:colId xmlns:a16="http://schemas.microsoft.com/office/drawing/2014/main" val="2716932493"/>
                    </a:ext>
                  </a:extLst>
                </a:gridCol>
                <a:gridCol w="314209">
                  <a:extLst>
                    <a:ext uri="{9D8B030D-6E8A-4147-A177-3AD203B41FA5}">
                      <a16:colId xmlns:a16="http://schemas.microsoft.com/office/drawing/2014/main" val="3139737759"/>
                    </a:ext>
                  </a:extLst>
                </a:gridCol>
                <a:gridCol w="314209">
                  <a:extLst>
                    <a:ext uri="{9D8B030D-6E8A-4147-A177-3AD203B41FA5}">
                      <a16:colId xmlns:a16="http://schemas.microsoft.com/office/drawing/2014/main" val="3076461309"/>
                    </a:ext>
                  </a:extLst>
                </a:gridCol>
                <a:gridCol w="314209">
                  <a:extLst>
                    <a:ext uri="{9D8B030D-6E8A-4147-A177-3AD203B41FA5}">
                      <a16:colId xmlns:a16="http://schemas.microsoft.com/office/drawing/2014/main" val="957582415"/>
                    </a:ext>
                  </a:extLst>
                </a:gridCol>
                <a:gridCol w="314209">
                  <a:extLst>
                    <a:ext uri="{9D8B030D-6E8A-4147-A177-3AD203B41FA5}">
                      <a16:colId xmlns:a16="http://schemas.microsoft.com/office/drawing/2014/main" val="1434416458"/>
                    </a:ext>
                  </a:extLst>
                </a:gridCol>
              </a:tblGrid>
              <a:tr h="278130">
                <a:tc>
                  <a:txBody>
                    <a:bodyPr/>
                    <a:lstStyle/>
                    <a:p>
                      <a:r>
                        <a:rPr lang="en-US" sz="1400" dirty="0">
                          <a:solidFill>
                            <a:srgbClr val="0000FF"/>
                          </a:solidFill>
                        </a:rPr>
                        <a:t>1</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2</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3</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4</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5</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6</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7</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8</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9</a:t>
                      </a:r>
                      <a:endParaRPr lang="en-IN" sz="1400" dirty="0">
                        <a:solidFill>
                          <a:srgbClr val="0000FF"/>
                        </a:solidFill>
                      </a:endParaRPr>
                    </a:p>
                  </a:txBody>
                  <a:tcPr marL="68580" marR="68580" marT="34290" marB="34290">
                    <a:solidFill>
                      <a:schemeClr val="accent3"/>
                    </a:solidFill>
                  </a:tcPr>
                </a:tc>
                <a:tc>
                  <a:txBody>
                    <a:bodyPr/>
                    <a:lstStyle/>
                    <a:p>
                      <a:r>
                        <a:rPr lang="en-US" sz="1400" dirty="0">
                          <a:solidFill>
                            <a:srgbClr val="0000FF"/>
                          </a:solidFill>
                        </a:rPr>
                        <a:t>10</a:t>
                      </a:r>
                      <a:endParaRPr lang="en-IN" sz="1400" dirty="0">
                        <a:solidFill>
                          <a:srgbClr val="0000FF"/>
                        </a:solidFill>
                      </a:endParaRPr>
                    </a:p>
                  </a:txBody>
                  <a:tcPr marL="68580" marR="68580" marT="34290" marB="34290">
                    <a:solidFill>
                      <a:schemeClr val="accent3"/>
                    </a:solidFill>
                  </a:tcPr>
                </a:tc>
                <a:extLst>
                  <a:ext uri="{0D108BD9-81ED-4DB2-BD59-A6C34878D82A}">
                    <a16:rowId xmlns:a16="http://schemas.microsoft.com/office/drawing/2014/main" val="3214236674"/>
                  </a:ext>
                </a:extLst>
              </a:tr>
            </a:tbl>
          </a:graphicData>
        </a:graphic>
      </p:graphicFrame>
      <p:graphicFrame>
        <p:nvGraphicFramePr>
          <p:cNvPr id="28" name="Table 27">
            <a:extLst>
              <a:ext uri="{FF2B5EF4-FFF2-40B4-BE49-F238E27FC236}">
                <a16:creationId xmlns:a16="http://schemas.microsoft.com/office/drawing/2014/main" id="{BB4AAF35-D8E9-DFC2-CFB2-E160BF6A116D}"/>
              </a:ext>
            </a:extLst>
          </p:cNvPr>
          <p:cNvGraphicFramePr>
            <a:graphicFrameLocks noGrp="1"/>
          </p:cNvGraphicFramePr>
          <p:nvPr/>
        </p:nvGraphicFramePr>
        <p:xfrm>
          <a:off x="537734" y="1721757"/>
          <a:ext cx="314209" cy="2374410"/>
        </p:xfrm>
        <a:graphic>
          <a:graphicData uri="http://schemas.openxmlformats.org/drawingml/2006/table">
            <a:tbl>
              <a:tblPr>
                <a:tableStyleId>{5C22544A-7EE6-4342-B048-85BDC9FD1C3A}</a:tableStyleId>
              </a:tblPr>
              <a:tblGrid>
                <a:gridCol w="314209">
                  <a:extLst>
                    <a:ext uri="{9D8B030D-6E8A-4147-A177-3AD203B41FA5}">
                      <a16:colId xmlns:a16="http://schemas.microsoft.com/office/drawing/2014/main" val="1079369437"/>
                    </a:ext>
                  </a:extLst>
                </a:gridCol>
              </a:tblGrid>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1</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801952361"/>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2</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2019418046"/>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3</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652723846"/>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4</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700040730"/>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5</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3758783039"/>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6</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1380508958"/>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7</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1672943850"/>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8</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816879135"/>
                  </a:ext>
                </a:extLst>
              </a:tr>
              <a:tr h="237441">
                <a:tc>
                  <a:txBody>
                    <a:bodyPr/>
                    <a:lstStyle/>
                    <a:p>
                      <a:pPr algn="ctr" rtl="0" fontAlgn="ctr"/>
                      <a:r>
                        <a:rPr lang="en-IN" sz="1400" b="1" u="none" strike="noStrike" dirty="0">
                          <a:solidFill>
                            <a:srgbClr val="0000FF"/>
                          </a:solidFill>
                          <a:effectLst/>
                          <a:latin typeface="Cambria" panose="02040503050406030204" pitchFamily="18" charset="0"/>
                          <a:ea typeface="Cambria" panose="02040503050406030204" pitchFamily="18" charset="0"/>
                        </a:rPr>
                        <a:t>9</a:t>
                      </a:r>
                      <a:endParaRPr lang="en-IN" sz="1400" b="1" i="0" u="none" strike="noStrike" dirty="0">
                        <a:solidFill>
                          <a:srgbClr val="0000FF"/>
                        </a:solidFill>
                        <a:effectLst/>
                        <a:latin typeface="Cambria" panose="02040503050406030204" pitchFamily="18" charset="0"/>
                        <a:ea typeface="Cambria" panose="02040503050406030204" pitchFamily="18" charset="0"/>
                      </a:endParaRPr>
                    </a:p>
                  </a:txBody>
                  <a:tcPr marL="5715" marR="5715" marT="5715" marB="0" anchor="ctr">
                    <a:solidFill>
                      <a:schemeClr val="accent3"/>
                    </a:solidFill>
                  </a:tcPr>
                </a:tc>
                <a:extLst>
                  <a:ext uri="{0D108BD9-81ED-4DB2-BD59-A6C34878D82A}">
                    <a16:rowId xmlns:a16="http://schemas.microsoft.com/office/drawing/2014/main" val="2661497843"/>
                  </a:ext>
                </a:extLst>
              </a:tr>
              <a:tr h="237441">
                <a:tc>
                  <a:txBody>
                    <a:bodyPr/>
                    <a:lstStyle/>
                    <a:p>
                      <a:pPr algn="ctr" rtl="0" fontAlgn="ctr"/>
                      <a:r>
                        <a:rPr lang="en-US" sz="1400" b="1" i="0" u="none" strike="noStrike" dirty="0">
                          <a:solidFill>
                            <a:srgbClr val="0000FF"/>
                          </a:solidFill>
                          <a:effectLst/>
                          <a:latin typeface="Cambria" panose="02040503050406030204" pitchFamily="18" charset="0"/>
                          <a:ea typeface="Cambria" panose="02040503050406030204" pitchFamily="18" charset="0"/>
                        </a:rPr>
                        <a:t>1</a:t>
                      </a:r>
                      <a:r>
                        <a:rPr lang="en-IN" sz="1400" b="1" i="0" u="none" strike="noStrike" dirty="0">
                          <a:solidFill>
                            <a:srgbClr val="0000FF"/>
                          </a:solidFill>
                          <a:effectLst/>
                          <a:latin typeface="Cambria" panose="02040503050406030204" pitchFamily="18" charset="0"/>
                          <a:ea typeface="Cambria" panose="02040503050406030204" pitchFamily="18" charset="0"/>
                        </a:rPr>
                        <a:t>0</a:t>
                      </a:r>
                    </a:p>
                  </a:txBody>
                  <a:tcPr marL="5715" marR="5715" marT="5715" marB="0" anchor="ctr">
                    <a:solidFill>
                      <a:schemeClr val="accent3"/>
                    </a:solidFill>
                  </a:tcPr>
                </a:tc>
                <a:extLst>
                  <a:ext uri="{0D108BD9-81ED-4DB2-BD59-A6C34878D82A}">
                    <a16:rowId xmlns:a16="http://schemas.microsoft.com/office/drawing/2014/main" val="3970221515"/>
                  </a:ext>
                </a:extLst>
              </a:tr>
            </a:tbl>
          </a:graphicData>
        </a:graphic>
      </p:graphicFrame>
      <p:sp>
        <p:nvSpPr>
          <p:cNvPr id="29" name="TextBox 28">
            <a:extLst>
              <a:ext uri="{FF2B5EF4-FFF2-40B4-BE49-F238E27FC236}">
                <a16:creationId xmlns:a16="http://schemas.microsoft.com/office/drawing/2014/main" id="{9D18C6C8-E660-13FB-8B9F-E36113CC909A}"/>
              </a:ext>
            </a:extLst>
          </p:cNvPr>
          <p:cNvSpPr txBox="1"/>
          <p:nvPr/>
        </p:nvSpPr>
        <p:spPr>
          <a:xfrm>
            <a:off x="4732953" y="4610143"/>
            <a:ext cx="3778342" cy="300082"/>
          </a:xfrm>
          <a:prstGeom prst="rect">
            <a:avLst/>
          </a:prstGeom>
          <a:noFill/>
        </p:spPr>
        <p:txBody>
          <a:bodyPr wrap="none" rtlCol="0">
            <a:spAutoFit/>
          </a:bodyPr>
          <a:lstStyle/>
          <a:p>
            <a:r>
              <a:rPr lang="en-US" sz="1350" dirty="0">
                <a:latin typeface="Cambria" panose="02040503050406030204" pitchFamily="18" charset="0"/>
                <a:ea typeface="Cambria" panose="02040503050406030204" pitchFamily="18" charset="0"/>
              </a:rPr>
              <a:t>Each of the color represents each disjoint cluster</a:t>
            </a:r>
            <a:endParaRPr lang="en-IN" sz="1350" dirty="0">
              <a:latin typeface="Cambria" panose="02040503050406030204" pitchFamily="18" charset="0"/>
              <a:ea typeface="Cambria" panose="02040503050406030204" pitchFamily="18" charset="0"/>
            </a:endParaRPr>
          </a:p>
        </p:txBody>
      </p:sp>
      <p:sp>
        <p:nvSpPr>
          <p:cNvPr id="2" name="Text Box 3">
            <a:extLst>
              <a:ext uri="{FF2B5EF4-FFF2-40B4-BE49-F238E27FC236}">
                <a16:creationId xmlns:a16="http://schemas.microsoft.com/office/drawing/2014/main" id="{ECB31C52-141C-339A-7F25-905464F3BE2A}"/>
              </a:ext>
            </a:extLst>
          </p:cNvPr>
          <p:cNvSpPr txBox="1">
            <a:spLocks noChangeArrowheads="1"/>
          </p:cNvSpPr>
          <p:nvPr/>
        </p:nvSpPr>
        <p:spPr bwMode="auto">
          <a:xfrm>
            <a:off x="755576" y="170311"/>
            <a:ext cx="7123339"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p:txBody>
      </p:sp>
    </p:spTree>
    <p:extLst>
      <p:ext uri="{BB962C8B-B14F-4D97-AF65-F5344CB8AC3E}">
        <p14:creationId xmlns:p14="http://schemas.microsoft.com/office/powerpoint/2010/main" val="929430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480061" y="2392028"/>
            <a:ext cx="2778971" cy="2321097"/>
          </a:xfrm>
          <a:prstGeom prst="ellipse">
            <a:avLst/>
          </a:prstGeom>
          <a:solidFill>
            <a:schemeClr val="bg1"/>
          </a:solidFill>
          <a:ln w="174625" cmpd="thinThick">
            <a:solidFill>
              <a:srgbClr val="262626"/>
            </a:solidFill>
          </a:ln>
        </p:spPr>
        <p:txBody>
          <a:bodyPr vert="horz" lIns="68580" tIns="34290" rIns="68580" bIns="34290" rtlCol="0" anchor="ctr">
            <a:normAutofit/>
          </a:bodyPr>
          <a:lstStyle/>
          <a:p>
            <a:pPr algn="ctr">
              <a:lnSpc>
                <a:spcPct val="90000"/>
              </a:lnSpc>
              <a:spcBef>
                <a:spcPct val="0"/>
              </a:spcBef>
              <a:spcAft>
                <a:spcPts val="450"/>
              </a:spcAft>
            </a:pPr>
            <a:r>
              <a:rPr lang="en-US" altLang="en-US" sz="1650" i="1" dirty="0">
                <a:solidFill>
                  <a:srgbClr val="0000FF"/>
                </a:solidFill>
                <a:latin typeface="Cambria" panose="02040503050406030204" pitchFamily="18" charset="0"/>
                <a:ea typeface="Cambria" panose="02040503050406030204" pitchFamily="18" charset="0"/>
                <a:cs typeface="+mj-cs"/>
              </a:rPr>
              <a:t>Percolation in 2-d (Numerical methods: Percolating clusters)</a:t>
            </a:r>
          </a:p>
        </p:txBody>
      </p:sp>
      <p:pic>
        <p:nvPicPr>
          <p:cNvPr id="3" name="Picture 2" descr="A group of squares with different colored dots&#10;&#10;Description automatically generated">
            <a:extLst>
              <a:ext uri="{FF2B5EF4-FFF2-40B4-BE49-F238E27FC236}">
                <a16:creationId xmlns:a16="http://schemas.microsoft.com/office/drawing/2014/main" id="{2A366A2A-F21D-55EE-F6B7-5E1017273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977" y="1190283"/>
            <a:ext cx="5131078" cy="3848309"/>
          </a:xfrm>
          <a:prstGeom prst="rect">
            <a:avLst/>
          </a:prstGeom>
        </p:spPr>
      </p:pic>
      <p:sp>
        <p:nvSpPr>
          <p:cNvPr id="4" name="TextBox 3">
            <a:extLst>
              <a:ext uri="{FF2B5EF4-FFF2-40B4-BE49-F238E27FC236}">
                <a16:creationId xmlns:a16="http://schemas.microsoft.com/office/drawing/2014/main" id="{C985A0A2-BA73-A250-AE7B-1621B5CF0307}"/>
              </a:ext>
            </a:extLst>
          </p:cNvPr>
          <p:cNvSpPr txBox="1"/>
          <p:nvPr/>
        </p:nvSpPr>
        <p:spPr>
          <a:xfrm>
            <a:off x="7068792" y="5667767"/>
            <a:ext cx="2036406" cy="300082"/>
          </a:xfrm>
          <a:prstGeom prst="rect">
            <a:avLst/>
          </a:prstGeom>
          <a:noFill/>
        </p:spPr>
        <p:txBody>
          <a:bodyPr wrap="square">
            <a:spAutoFit/>
          </a:bodyPr>
          <a:lstStyle/>
          <a:p>
            <a:r>
              <a:rPr lang="en-IN" sz="1350" dirty="0">
                <a:solidFill>
                  <a:srgbClr val="0000FF"/>
                </a:solidFill>
                <a:latin typeface="LMRoman17-Regular"/>
              </a:rPr>
              <a:t>Anders </a:t>
            </a:r>
            <a:r>
              <a:rPr lang="en-IN" sz="1350" dirty="0" err="1">
                <a:solidFill>
                  <a:srgbClr val="0000FF"/>
                </a:solidFill>
                <a:latin typeface="LMRoman17-Regular"/>
              </a:rPr>
              <a:t>Malthe-Sorenssen</a:t>
            </a:r>
            <a:endParaRPr lang="en-IN" sz="1350" dirty="0">
              <a:solidFill>
                <a:srgbClr val="0000FF"/>
              </a:solidFill>
            </a:endParaRPr>
          </a:p>
        </p:txBody>
      </p:sp>
      <p:sp>
        <p:nvSpPr>
          <p:cNvPr id="6" name="TextBox 5">
            <a:extLst>
              <a:ext uri="{FF2B5EF4-FFF2-40B4-BE49-F238E27FC236}">
                <a16:creationId xmlns:a16="http://schemas.microsoft.com/office/drawing/2014/main" id="{583B1308-437C-768D-F792-EDBF27A90DAE}"/>
              </a:ext>
            </a:extLst>
          </p:cNvPr>
          <p:cNvSpPr txBox="1"/>
          <p:nvPr/>
        </p:nvSpPr>
        <p:spPr>
          <a:xfrm>
            <a:off x="4174816" y="5155984"/>
            <a:ext cx="3778342" cy="300082"/>
          </a:xfrm>
          <a:prstGeom prst="rect">
            <a:avLst/>
          </a:prstGeom>
          <a:noFill/>
        </p:spPr>
        <p:txBody>
          <a:bodyPr wrap="none" rtlCol="0">
            <a:spAutoFit/>
          </a:bodyPr>
          <a:lstStyle/>
          <a:p>
            <a:r>
              <a:rPr lang="en-US" sz="1350" dirty="0">
                <a:latin typeface="Cambria" panose="02040503050406030204" pitchFamily="18" charset="0"/>
                <a:ea typeface="Cambria" panose="02040503050406030204" pitchFamily="18" charset="0"/>
              </a:rPr>
              <a:t>Each of the color represents each disjoint cluster</a:t>
            </a:r>
            <a:endParaRPr lang="en-IN" sz="135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5787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480061" y="2392028"/>
            <a:ext cx="2778971" cy="2321097"/>
          </a:xfrm>
          <a:prstGeom prst="ellipse">
            <a:avLst/>
          </a:prstGeom>
          <a:solidFill>
            <a:schemeClr val="bg1"/>
          </a:solidFill>
          <a:ln w="174625" cmpd="thinThick">
            <a:solidFill>
              <a:srgbClr val="262626"/>
            </a:solidFill>
          </a:ln>
        </p:spPr>
        <p:txBody>
          <a:bodyPr vert="horz" lIns="68580" tIns="34290" rIns="68580" bIns="34290" rtlCol="0" anchor="ctr">
            <a:normAutofit/>
          </a:bodyPr>
          <a:lstStyle/>
          <a:p>
            <a:pPr algn="ctr">
              <a:lnSpc>
                <a:spcPct val="90000"/>
              </a:lnSpc>
              <a:spcBef>
                <a:spcPct val="0"/>
              </a:spcBef>
              <a:spcAft>
                <a:spcPts val="450"/>
              </a:spcAft>
            </a:pPr>
            <a:r>
              <a:rPr lang="en-US" altLang="en-US" sz="1650" i="1" dirty="0">
                <a:solidFill>
                  <a:srgbClr val="0000FF"/>
                </a:solidFill>
                <a:latin typeface="Cambria" panose="02040503050406030204" pitchFamily="18" charset="0"/>
                <a:ea typeface="Cambria" panose="02040503050406030204" pitchFamily="18" charset="0"/>
                <a:cs typeface="+mj-cs"/>
              </a:rPr>
              <a:t>Percolation in 2-d (Numerical methods: Percolating clusters)</a:t>
            </a:r>
          </a:p>
        </p:txBody>
      </p:sp>
      <p:pic>
        <p:nvPicPr>
          <p:cNvPr id="3" name="Picture 2" descr="A group of squares with different colored dots&#10;&#10;Description automatically generated">
            <a:extLst>
              <a:ext uri="{FF2B5EF4-FFF2-40B4-BE49-F238E27FC236}">
                <a16:creationId xmlns:a16="http://schemas.microsoft.com/office/drawing/2014/main" id="{2A366A2A-F21D-55EE-F6B7-5E1017273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095" y="913234"/>
            <a:ext cx="2504825" cy="1878619"/>
          </a:xfrm>
          <a:prstGeom prst="rect">
            <a:avLst/>
          </a:prstGeom>
        </p:spPr>
      </p:pic>
      <p:sp>
        <p:nvSpPr>
          <p:cNvPr id="4" name="TextBox 3">
            <a:extLst>
              <a:ext uri="{FF2B5EF4-FFF2-40B4-BE49-F238E27FC236}">
                <a16:creationId xmlns:a16="http://schemas.microsoft.com/office/drawing/2014/main" id="{C985A0A2-BA73-A250-AE7B-1621B5CF0307}"/>
              </a:ext>
            </a:extLst>
          </p:cNvPr>
          <p:cNvSpPr txBox="1"/>
          <p:nvPr/>
        </p:nvSpPr>
        <p:spPr>
          <a:xfrm>
            <a:off x="7068792" y="5667767"/>
            <a:ext cx="2036406" cy="300082"/>
          </a:xfrm>
          <a:prstGeom prst="rect">
            <a:avLst/>
          </a:prstGeom>
          <a:noFill/>
        </p:spPr>
        <p:txBody>
          <a:bodyPr wrap="square">
            <a:spAutoFit/>
          </a:bodyPr>
          <a:lstStyle/>
          <a:p>
            <a:r>
              <a:rPr lang="en-IN" sz="1350" dirty="0">
                <a:solidFill>
                  <a:srgbClr val="0000FF"/>
                </a:solidFill>
                <a:latin typeface="LMRoman17-Regular"/>
              </a:rPr>
              <a:t>Anders </a:t>
            </a:r>
            <a:r>
              <a:rPr lang="en-IN" sz="1350" dirty="0" err="1">
                <a:solidFill>
                  <a:srgbClr val="0000FF"/>
                </a:solidFill>
                <a:latin typeface="LMRoman17-Regular"/>
              </a:rPr>
              <a:t>Malthe-Sorenssen</a:t>
            </a:r>
            <a:endParaRPr lang="en-IN" sz="1350" dirty="0">
              <a:solidFill>
                <a:srgbClr val="0000FF"/>
              </a:solidFill>
            </a:endParaRPr>
          </a:p>
        </p:txBody>
      </p:sp>
      <p:sp>
        <p:nvSpPr>
          <p:cNvPr id="6" name="TextBox 5">
            <a:extLst>
              <a:ext uri="{FF2B5EF4-FFF2-40B4-BE49-F238E27FC236}">
                <a16:creationId xmlns:a16="http://schemas.microsoft.com/office/drawing/2014/main" id="{437B47C1-38F8-D7DD-F0D3-C570D58873A2}"/>
              </a:ext>
            </a:extLst>
          </p:cNvPr>
          <p:cNvSpPr txBox="1"/>
          <p:nvPr/>
        </p:nvSpPr>
        <p:spPr>
          <a:xfrm>
            <a:off x="3914932" y="1360439"/>
            <a:ext cx="4573166" cy="3208571"/>
          </a:xfrm>
          <a:prstGeom prst="rect">
            <a:avLst/>
          </a:prstGeom>
          <a:noFill/>
        </p:spPr>
        <p:txBody>
          <a:bodyPr wrap="square">
            <a:spAutoFit/>
          </a:bodyPr>
          <a:lstStyle/>
          <a:p>
            <a:r>
              <a:rPr lang="en-IN" sz="1350" dirty="0">
                <a:latin typeface="Menlo"/>
              </a:rPr>
              <a:t>L = 100;</a:t>
            </a:r>
          </a:p>
          <a:p>
            <a:r>
              <a:rPr lang="en-IN" sz="1350" dirty="0" err="1">
                <a:latin typeface="Menlo"/>
              </a:rPr>
              <a:t>pv</a:t>
            </a:r>
            <a:r>
              <a:rPr lang="en-IN" sz="1350" dirty="0">
                <a:latin typeface="Menlo"/>
              </a:rPr>
              <a:t> = [0.2 0.3 0.4 0.5 0.6 0.7];</a:t>
            </a:r>
          </a:p>
          <a:p>
            <a:r>
              <a:rPr lang="en-IN" sz="1350" dirty="0">
                <a:latin typeface="Menlo"/>
              </a:rPr>
              <a:t>z = rand(L,L);</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i="1" dirty="0" err="1">
                <a:solidFill>
                  <a:srgbClr val="FF0000"/>
                </a:solidFill>
                <a:latin typeface="Menlo"/>
              </a:rPr>
              <a:t>bwlabel</a:t>
            </a:r>
            <a:r>
              <a:rPr lang="en-IN" sz="1350" dirty="0">
                <a:latin typeface="Menlo"/>
              </a:rPr>
              <a:t>(m,4);  %%% marking the clusters</a:t>
            </a:r>
          </a:p>
          <a:p>
            <a:r>
              <a:rPr lang="en-IN" sz="1350" dirty="0">
                <a:latin typeface="Menlo"/>
              </a:rPr>
              <a:t>mat = </a:t>
            </a:r>
            <a:r>
              <a:rPr lang="en-IN" sz="1350" dirty="0" err="1">
                <a:latin typeface="Menlo"/>
              </a:rPr>
              <a:t>lw</a:t>
            </a:r>
            <a:r>
              <a:rPr lang="en-IN" sz="1350" dirty="0">
                <a:latin typeface="Menlo"/>
              </a:rPr>
              <a:t>;</a:t>
            </a:r>
          </a:p>
          <a:p>
            <a:r>
              <a:rPr lang="en-IN" sz="1350" dirty="0" err="1">
                <a:latin typeface="Menlo"/>
              </a:rPr>
              <a:t>img</a:t>
            </a:r>
            <a:r>
              <a:rPr lang="en-IN" sz="1350" dirty="0">
                <a:latin typeface="Menlo"/>
              </a:rPr>
              <a:t> = </a:t>
            </a:r>
            <a:r>
              <a:rPr lang="en-IN" sz="1350" i="1" dirty="0">
                <a:solidFill>
                  <a:srgbClr val="FF0000"/>
                </a:solidFill>
                <a:latin typeface="Menlo"/>
              </a:rPr>
              <a:t>label2rgb</a:t>
            </a:r>
            <a:r>
              <a:rPr lang="en-IN" sz="1350" dirty="0">
                <a:latin typeface="Menlo"/>
              </a:rPr>
              <a:t>(</a:t>
            </a:r>
            <a:r>
              <a:rPr lang="en-IN" sz="1350" dirty="0" err="1">
                <a:latin typeface="Menlo"/>
              </a:rPr>
              <a:t>lw</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jet'</a:t>
            </a:r>
            <a:r>
              <a:rPr lang="en-IN" sz="1350" dirty="0" err="1">
                <a:latin typeface="Menlo"/>
              </a:rPr>
              <a:t>,</a:t>
            </a:r>
            <a:r>
              <a:rPr lang="en-IN" sz="1350" dirty="0" err="1">
                <a:solidFill>
                  <a:srgbClr val="A709F5"/>
                </a:solidFill>
                <a:latin typeface="Menlo"/>
              </a:rPr>
              <a:t>'k'</a:t>
            </a:r>
            <a:r>
              <a:rPr lang="en-IN" sz="1350" dirty="0" err="1">
                <a:latin typeface="Menlo"/>
              </a:rPr>
              <a:t>,</a:t>
            </a:r>
            <a:r>
              <a:rPr lang="en-IN" sz="1350" dirty="0" err="1">
                <a:solidFill>
                  <a:srgbClr val="A709F5"/>
                </a:solidFill>
                <a:latin typeface="Menlo"/>
              </a:rPr>
              <a:t>'shuffle</a:t>
            </a:r>
            <a:r>
              <a:rPr lang="en-IN" sz="1350" dirty="0">
                <a:solidFill>
                  <a:srgbClr val="A709F5"/>
                </a:solidFill>
                <a:latin typeface="Menlo"/>
              </a:rPr>
              <a:t>'</a:t>
            </a:r>
            <a:r>
              <a:rPr lang="en-IN" sz="1350" dirty="0">
                <a:latin typeface="Menlo"/>
              </a:rPr>
              <a:t>);</a:t>
            </a:r>
          </a:p>
          <a:p>
            <a:r>
              <a:rPr lang="en-IN" sz="1350" dirty="0">
                <a:latin typeface="Menlo"/>
              </a:rPr>
              <a:t>subplot(2,3,i)</a:t>
            </a:r>
          </a:p>
          <a:p>
            <a:r>
              <a:rPr lang="en-IN" sz="1350" dirty="0">
                <a:latin typeface="Menlo"/>
              </a:rPr>
              <a:t>tit=</a:t>
            </a:r>
            <a:r>
              <a:rPr lang="en-IN" sz="1350" dirty="0" err="1">
                <a:latin typeface="Menlo"/>
              </a:rPr>
              <a:t>sprintf</a:t>
            </a:r>
            <a:r>
              <a:rPr lang="en-IN" sz="1350" dirty="0">
                <a:latin typeface="Menlo"/>
              </a:rPr>
              <a:t>(</a:t>
            </a:r>
            <a:r>
              <a:rPr lang="en-IN" sz="1350" dirty="0">
                <a:solidFill>
                  <a:srgbClr val="A709F5"/>
                </a:solidFill>
                <a:latin typeface="Menlo"/>
              </a:rPr>
              <a:t>'p=%0.5g'</a:t>
            </a:r>
            <a:r>
              <a:rPr lang="en-IN" sz="1350" dirty="0">
                <a:latin typeface="Menlo"/>
              </a:rPr>
              <a:t>,p);</a:t>
            </a:r>
          </a:p>
          <a:p>
            <a:r>
              <a:rPr lang="en-IN" sz="1350" dirty="0">
                <a:latin typeface="Menlo"/>
              </a:rPr>
              <a:t>image(</a:t>
            </a:r>
            <a:r>
              <a:rPr lang="en-IN" sz="1350" dirty="0" err="1">
                <a:latin typeface="Menlo"/>
              </a:rPr>
              <a:t>img</a:t>
            </a:r>
            <a:r>
              <a:rPr lang="en-IN" sz="1350" dirty="0">
                <a:latin typeface="Menlo"/>
              </a:rPr>
              <a:t>); axis </a:t>
            </a:r>
            <a:r>
              <a:rPr lang="en-IN" sz="1350" dirty="0">
                <a:solidFill>
                  <a:srgbClr val="A709F5"/>
                </a:solidFill>
                <a:latin typeface="Menlo"/>
              </a:rPr>
              <a:t>square</a:t>
            </a:r>
            <a:r>
              <a:rPr lang="en-IN" sz="1350" dirty="0">
                <a:latin typeface="Menlo"/>
              </a:rPr>
              <a:t>;</a:t>
            </a:r>
          </a:p>
          <a:p>
            <a:r>
              <a:rPr lang="en-IN" sz="1350" dirty="0">
                <a:latin typeface="Menlo"/>
              </a:rPr>
              <a:t>title(tit);</a:t>
            </a:r>
          </a:p>
          <a:p>
            <a:r>
              <a:rPr lang="en-IN" sz="1350" dirty="0">
                <a:latin typeface="Menlo"/>
              </a:rPr>
              <a:t>axis </a:t>
            </a:r>
            <a:r>
              <a:rPr lang="en-IN" sz="1350" dirty="0">
                <a:solidFill>
                  <a:srgbClr val="A709F5"/>
                </a:solidFill>
                <a:latin typeface="Menlo"/>
              </a:rPr>
              <a:t>off</a:t>
            </a:r>
            <a:endParaRPr lang="en-IN" sz="1350" dirty="0">
              <a:latin typeface="Menlo"/>
            </a:endParaRPr>
          </a:p>
          <a:p>
            <a:r>
              <a:rPr lang="en-IN" sz="1350" dirty="0">
                <a:solidFill>
                  <a:srgbClr val="0E00FF"/>
                </a:solidFill>
                <a:latin typeface="Menlo"/>
              </a:rPr>
              <a:t>end</a:t>
            </a:r>
            <a:endParaRPr lang="en-IN" sz="1350" dirty="0">
              <a:latin typeface="Menlo"/>
            </a:endParaRPr>
          </a:p>
        </p:txBody>
      </p:sp>
    </p:spTree>
    <p:extLst>
      <p:ext uri="{BB962C8B-B14F-4D97-AF65-F5344CB8AC3E}">
        <p14:creationId xmlns:p14="http://schemas.microsoft.com/office/powerpoint/2010/main" val="371110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480061" y="2392028"/>
            <a:ext cx="2778971" cy="2321097"/>
          </a:xfrm>
          <a:prstGeom prst="ellipse">
            <a:avLst/>
          </a:prstGeom>
          <a:solidFill>
            <a:schemeClr val="bg1"/>
          </a:solidFill>
          <a:ln w="174625" cmpd="thinThick">
            <a:solidFill>
              <a:srgbClr val="262626"/>
            </a:solidFill>
          </a:ln>
        </p:spPr>
        <p:txBody>
          <a:bodyPr vert="horz" lIns="68580" tIns="34290" rIns="68580" bIns="34290" rtlCol="0" anchor="ctr">
            <a:normAutofit/>
          </a:bodyPr>
          <a:lstStyle/>
          <a:p>
            <a:pPr algn="ctr">
              <a:lnSpc>
                <a:spcPct val="90000"/>
              </a:lnSpc>
              <a:spcBef>
                <a:spcPct val="0"/>
              </a:spcBef>
              <a:spcAft>
                <a:spcPts val="450"/>
              </a:spcAft>
            </a:pPr>
            <a:r>
              <a:rPr lang="en-US" altLang="en-US" sz="1650" i="1" dirty="0">
                <a:solidFill>
                  <a:srgbClr val="0000FF"/>
                </a:solidFill>
                <a:latin typeface="Cambria" panose="02040503050406030204" pitchFamily="18" charset="0"/>
                <a:ea typeface="Cambria" panose="02040503050406030204" pitchFamily="18" charset="0"/>
                <a:cs typeface="+mj-cs"/>
              </a:rPr>
              <a:t>Percolation in </a:t>
            </a:r>
            <a:r>
              <a:rPr lang="en-US" altLang="en-US" sz="1650" i="1">
                <a:solidFill>
                  <a:srgbClr val="0000FF"/>
                </a:solidFill>
                <a:latin typeface="Cambria" panose="02040503050406030204" pitchFamily="18" charset="0"/>
                <a:ea typeface="Cambria" panose="02040503050406030204" pitchFamily="18" charset="0"/>
                <a:cs typeface="+mj-cs"/>
              </a:rPr>
              <a:t>2-d (Percolating </a:t>
            </a:r>
            <a:r>
              <a:rPr lang="en-US" altLang="en-US" sz="1650" i="1" dirty="0">
                <a:solidFill>
                  <a:srgbClr val="0000FF"/>
                </a:solidFill>
                <a:latin typeface="Cambria" panose="02040503050406030204" pitchFamily="18" charset="0"/>
                <a:ea typeface="Cambria" panose="02040503050406030204" pitchFamily="18" charset="0"/>
                <a:cs typeface="+mj-cs"/>
              </a:rPr>
              <a:t>clusters) Near to critical points</a:t>
            </a:r>
          </a:p>
        </p:txBody>
      </p:sp>
      <p:pic>
        <p:nvPicPr>
          <p:cNvPr id="3" name="Picture 2" descr="A group of squares with different colored dots&#10;&#10;Description automatically generated">
            <a:extLst>
              <a:ext uri="{FF2B5EF4-FFF2-40B4-BE49-F238E27FC236}">
                <a16:creationId xmlns:a16="http://schemas.microsoft.com/office/drawing/2014/main" id="{2A366A2A-F21D-55EE-F6B7-5E1017273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095" y="913234"/>
            <a:ext cx="2504825" cy="1878619"/>
          </a:xfrm>
          <a:prstGeom prst="rect">
            <a:avLst/>
          </a:prstGeom>
        </p:spPr>
      </p:pic>
      <p:sp>
        <p:nvSpPr>
          <p:cNvPr id="4" name="TextBox 3">
            <a:extLst>
              <a:ext uri="{FF2B5EF4-FFF2-40B4-BE49-F238E27FC236}">
                <a16:creationId xmlns:a16="http://schemas.microsoft.com/office/drawing/2014/main" id="{C985A0A2-BA73-A250-AE7B-1621B5CF0307}"/>
              </a:ext>
            </a:extLst>
          </p:cNvPr>
          <p:cNvSpPr txBox="1"/>
          <p:nvPr/>
        </p:nvSpPr>
        <p:spPr>
          <a:xfrm>
            <a:off x="7068792" y="5667767"/>
            <a:ext cx="2036406" cy="300082"/>
          </a:xfrm>
          <a:prstGeom prst="rect">
            <a:avLst/>
          </a:prstGeom>
          <a:noFill/>
        </p:spPr>
        <p:txBody>
          <a:bodyPr wrap="square">
            <a:spAutoFit/>
          </a:bodyPr>
          <a:lstStyle/>
          <a:p>
            <a:r>
              <a:rPr lang="en-IN" sz="1350" dirty="0">
                <a:solidFill>
                  <a:srgbClr val="0000FF"/>
                </a:solidFill>
                <a:latin typeface="LMRoman17-Regular"/>
              </a:rPr>
              <a:t>Anders </a:t>
            </a:r>
            <a:r>
              <a:rPr lang="en-IN" sz="1350" dirty="0" err="1">
                <a:solidFill>
                  <a:srgbClr val="0000FF"/>
                </a:solidFill>
                <a:latin typeface="LMRoman17-Regular"/>
              </a:rPr>
              <a:t>Malthe-Sorenssen</a:t>
            </a:r>
            <a:endParaRPr lang="en-IN" sz="1350" dirty="0">
              <a:solidFill>
                <a:srgbClr val="0000FF"/>
              </a:solidFill>
            </a:endParaRPr>
          </a:p>
        </p:txBody>
      </p:sp>
      <p:sp>
        <p:nvSpPr>
          <p:cNvPr id="6" name="TextBox 5">
            <a:extLst>
              <a:ext uri="{FF2B5EF4-FFF2-40B4-BE49-F238E27FC236}">
                <a16:creationId xmlns:a16="http://schemas.microsoft.com/office/drawing/2014/main" id="{437B47C1-38F8-D7DD-F0D3-C570D58873A2}"/>
              </a:ext>
            </a:extLst>
          </p:cNvPr>
          <p:cNvSpPr txBox="1"/>
          <p:nvPr/>
        </p:nvSpPr>
        <p:spPr>
          <a:xfrm>
            <a:off x="3914932" y="1360439"/>
            <a:ext cx="4573166" cy="3208571"/>
          </a:xfrm>
          <a:prstGeom prst="rect">
            <a:avLst/>
          </a:prstGeom>
          <a:noFill/>
        </p:spPr>
        <p:txBody>
          <a:bodyPr wrap="square">
            <a:spAutoFit/>
          </a:bodyPr>
          <a:lstStyle/>
          <a:p>
            <a:r>
              <a:rPr lang="en-IN" sz="1350" dirty="0">
                <a:latin typeface="Menlo"/>
              </a:rPr>
              <a:t>L = 100;</a:t>
            </a:r>
          </a:p>
          <a:p>
            <a:r>
              <a:rPr lang="en-IN" sz="1350" dirty="0" err="1">
                <a:latin typeface="Menlo"/>
              </a:rPr>
              <a:t>pv</a:t>
            </a:r>
            <a:r>
              <a:rPr lang="en-IN" sz="1350" dirty="0">
                <a:latin typeface="Menlo"/>
              </a:rPr>
              <a:t> = [0.2 0.3 0.4 0.5 0.6 0.7];</a:t>
            </a:r>
          </a:p>
          <a:p>
            <a:r>
              <a:rPr lang="en-IN" sz="1350" dirty="0">
                <a:latin typeface="Menlo"/>
              </a:rPr>
              <a:t>z = rand(L,L);</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dirty="0" err="1">
                <a:latin typeface="Menlo"/>
              </a:rPr>
              <a:t>bwlabel</a:t>
            </a:r>
            <a:r>
              <a:rPr lang="en-IN" sz="1350" dirty="0">
                <a:latin typeface="Menlo"/>
              </a:rPr>
              <a:t>(m,4);  %%% marking the clusters</a:t>
            </a:r>
          </a:p>
          <a:p>
            <a:r>
              <a:rPr lang="en-IN" sz="1350" dirty="0">
                <a:latin typeface="Menlo"/>
              </a:rPr>
              <a:t>mat = </a:t>
            </a:r>
            <a:r>
              <a:rPr lang="en-IN" sz="1350" dirty="0" err="1">
                <a:latin typeface="Menlo"/>
              </a:rPr>
              <a:t>lw</a:t>
            </a:r>
            <a:r>
              <a:rPr lang="en-IN" sz="1350" dirty="0">
                <a:latin typeface="Menlo"/>
              </a:rPr>
              <a:t>;</a:t>
            </a:r>
          </a:p>
          <a:p>
            <a:r>
              <a:rPr lang="en-IN" sz="1350" dirty="0" err="1">
                <a:latin typeface="Menlo"/>
              </a:rPr>
              <a:t>img</a:t>
            </a:r>
            <a:r>
              <a:rPr lang="en-IN" sz="1350" dirty="0">
                <a:latin typeface="Menlo"/>
              </a:rPr>
              <a:t> = label2rgb(</a:t>
            </a:r>
            <a:r>
              <a:rPr lang="en-IN" sz="1350" dirty="0" err="1">
                <a:latin typeface="Menlo"/>
              </a:rPr>
              <a:t>lw</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jet'</a:t>
            </a:r>
            <a:r>
              <a:rPr lang="en-IN" sz="1350" dirty="0" err="1">
                <a:latin typeface="Menlo"/>
              </a:rPr>
              <a:t>,</a:t>
            </a:r>
            <a:r>
              <a:rPr lang="en-IN" sz="1350" dirty="0" err="1">
                <a:solidFill>
                  <a:srgbClr val="A709F5"/>
                </a:solidFill>
                <a:latin typeface="Menlo"/>
              </a:rPr>
              <a:t>'k'</a:t>
            </a:r>
            <a:r>
              <a:rPr lang="en-IN" sz="1350" dirty="0" err="1">
                <a:latin typeface="Menlo"/>
              </a:rPr>
              <a:t>,</a:t>
            </a:r>
            <a:r>
              <a:rPr lang="en-IN" sz="1350" dirty="0" err="1">
                <a:solidFill>
                  <a:srgbClr val="A709F5"/>
                </a:solidFill>
                <a:latin typeface="Menlo"/>
              </a:rPr>
              <a:t>'shuffle</a:t>
            </a:r>
            <a:r>
              <a:rPr lang="en-IN" sz="1350" dirty="0">
                <a:solidFill>
                  <a:srgbClr val="A709F5"/>
                </a:solidFill>
                <a:latin typeface="Menlo"/>
              </a:rPr>
              <a:t>'</a:t>
            </a:r>
            <a:r>
              <a:rPr lang="en-IN" sz="1350" dirty="0">
                <a:latin typeface="Menlo"/>
              </a:rPr>
              <a:t>);</a:t>
            </a:r>
          </a:p>
          <a:p>
            <a:r>
              <a:rPr lang="en-IN" sz="1350" dirty="0">
                <a:latin typeface="Menlo"/>
              </a:rPr>
              <a:t>subplot(2,3,i)</a:t>
            </a:r>
          </a:p>
          <a:p>
            <a:r>
              <a:rPr lang="en-IN" sz="1350" dirty="0">
                <a:latin typeface="Menlo"/>
              </a:rPr>
              <a:t>tit=</a:t>
            </a:r>
            <a:r>
              <a:rPr lang="en-IN" sz="1350" dirty="0" err="1">
                <a:latin typeface="Menlo"/>
              </a:rPr>
              <a:t>sprintf</a:t>
            </a:r>
            <a:r>
              <a:rPr lang="en-IN" sz="1350" dirty="0">
                <a:latin typeface="Menlo"/>
              </a:rPr>
              <a:t>(</a:t>
            </a:r>
            <a:r>
              <a:rPr lang="en-IN" sz="1350" dirty="0">
                <a:solidFill>
                  <a:srgbClr val="A709F5"/>
                </a:solidFill>
                <a:latin typeface="Menlo"/>
              </a:rPr>
              <a:t>'p=%0.5g'</a:t>
            </a:r>
            <a:r>
              <a:rPr lang="en-IN" sz="1350" dirty="0">
                <a:latin typeface="Menlo"/>
              </a:rPr>
              <a:t>,p);</a:t>
            </a:r>
          </a:p>
          <a:p>
            <a:r>
              <a:rPr lang="en-IN" sz="1350" dirty="0">
                <a:latin typeface="Menlo"/>
              </a:rPr>
              <a:t>image(</a:t>
            </a:r>
            <a:r>
              <a:rPr lang="en-IN" sz="1350" dirty="0" err="1">
                <a:latin typeface="Menlo"/>
              </a:rPr>
              <a:t>img</a:t>
            </a:r>
            <a:r>
              <a:rPr lang="en-IN" sz="1350" dirty="0">
                <a:latin typeface="Menlo"/>
              </a:rPr>
              <a:t>); axis </a:t>
            </a:r>
            <a:r>
              <a:rPr lang="en-IN" sz="1350" dirty="0">
                <a:solidFill>
                  <a:srgbClr val="A709F5"/>
                </a:solidFill>
                <a:latin typeface="Menlo"/>
              </a:rPr>
              <a:t>square</a:t>
            </a:r>
            <a:r>
              <a:rPr lang="en-IN" sz="1350" dirty="0">
                <a:latin typeface="Menlo"/>
              </a:rPr>
              <a:t>;</a:t>
            </a:r>
          </a:p>
          <a:p>
            <a:r>
              <a:rPr lang="en-IN" sz="1350" dirty="0">
                <a:latin typeface="Menlo"/>
              </a:rPr>
              <a:t>title(tit);</a:t>
            </a:r>
          </a:p>
          <a:p>
            <a:r>
              <a:rPr lang="en-IN" sz="1350" dirty="0">
                <a:latin typeface="Menlo"/>
              </a:rPr>
              <a:t>axis </a:t>
            </a:r>
            <a:r>
              <a:rPr lang="en-IN" sz="1350" dirty="0">
                <a:solidFill>
                  <a:srgbClr val="A709F5"/>
                </a:solidFill>
                <a:latin typeface="Menlo"/>
              </a:rPr>
              <a:t>off</a:t>
            </a:r>
            <a:endParaRPr lang="en-IN" sz="1350" dirty="0">
              <a:latin typeface="Menlo"/>
            </a:endParaRPr>
          </a:p>
          <a:p>
            <a:r>
              <a:rPr lang="en-IN" sz="1350" dirty="0">
                <a:solidFill>
                  <a:srgbClr val="0E00FF"/>
                </a:solidFill>
                <a:latin typeface="Menlo"/>
              </a:rPr>
              <a:t>end</a:t>
            </a:r>
            <a:endParaRPr lang="en-IN" sz="1350" dirty="0">
              <a:latin typeface="Menlo"/>
            </a:endParaRPr>
          </a:p>
        </p:txBody>
      </p:sp>
      <p:pic>
        <p:nvPicPr>
          <p:cNvPr id="9" name="Picture 8" descr="A group of squares with different colors&#10;&#10;Description automatically generated">
            <a:extLst>
              <a:ext uri="{FF2B5EF4-FFF2-40B4-BE49-F238E27FC236}">
                <a16:creationId xmlns:a16="http://schemas.microsoft.com/office/drawing/2014/main" id="{7058EA4A-E6CD-0E87-08E7-705257D3D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164" y="1032199"/>
            <a:ext cx="5392740" cy="4198775"/>
          </a:xfrm>
          <a:prstGeom prst="rect">
            <a:avLst/>
          </a:prstGeom>
        </p:spPr>
      </p:pic>
    </p:spTree>
    <p:extLst>
      <p:ext uri="{BB962C8B-B14F-4D97-AF65-F5344CB8AC3E}">
        <p14:creationId xmlns:p14="http://schemas.microsoft.com/office/powerpoint/2010/main" val="358435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5F5E44-CE7B-66CE-EAB7-C74FFAFD2585}"/>
                  </a:ext>
                </a:extLst>
              </p:cNvPr>
              <p:cNvSpPr txBox="1"/>
              <p:nvPr/>
            </p:nvSpPr>
            <p:spPr>
              <a:xfrm>
                <a:off x="549598" y="1538813"/>
                <a:ext cx="7917933" cy="1546577"/>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ambria" panose="02040503050406030204" pitchFamily="18" charset="0"/>
                    <a:ea typeface="Cambria" panose="02040503050406030204" pitchFamily="18" charset="0"/>
                  </a:rPr>
                  <a:t>Relative cluster size </a:t>
                </a:r>
                <a14:m>
                  <m:oMath xmlns:m="http://schemas.openxmlformats.org/officeDocument/2006/math">
                    <m:sSub>
                      <m:sSubPr>
                        <m:ctrlPr>
                          <a:rPr lang="en-US" sz="1350" i="1">
                            <a:latin typeface="Cambria Math" panose="02040503050406030204" pitchFamily="18" charset="0"/>
                            <a:ea typeface="Cambria" panose="02040503050406030204" pitchFamily="18" charset="0"/>
                          </a:rPr>
                        </m:ctrlPr>
                      </m:sSubPr>
                      <m:e>
                        <m:r>
                          <a:rPr lang="en-US" sz="1350" i="1">
                            <a:latin typeface="Cambria Math" panose="02040503050406030204" pitchFamily="18" charset="0"/>
                            <a:ea typeface="Cambria" panose="02040503050406030204" pitchFamily="18" charset="0"/>
                          </a:rPr>
                          <m:t>𝑛</m:t>
                        </m:r>
                      </m:e>
                      <m:sub>
                        <m:r>
                          <a:rPr lang="en-US" sz="1350" i="1">
                            <a:latin typeface="Cambria Math" panose="02040503050406030204" pitchFamily="18" charset="0"/>
                            <a:ea typeface="Cambria" panose="02040503050406030204" pitchFamily="18" charset="0"/>
                          </a:rPr>
                          <m:t>𝑠</m:t>
                        </m:r>
                      </m:sub>
                    </m:sSub>
                  </m:oMath>
                </a14:m>
                <a:r>
                  <a:rPr lang="en-IN" sz="1350" dirty="0">
                    <a:latin typeface="Cambria" panose="02040503050406030204" pitchFamily="18" charset="0"/>
                    <a:ea typeface="Cambria" panose="02040503050406030204" pitchFamily="18" charset="0"/>
                  </a:rPr>
                  <a:t> depends on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we take a lattice and repeat the experiments for large realizations (~</a:t>
                </a:r>
                <a14:m>
                  <m:oMath xmlns:m="http://schemas.openxmlformats.org/officeDocument/2006/math">
                    <m:sSup>
                      <m:sSupPr>
                        <m:ctrlPr>
                          <a:rPr lang="en-US" sz="1350" i="1">
                            <a:latin typeface="Cambria Math" panose="02040503050406030204" pitchFamily="18" charset="0"/>
                            <a:ea typeface="Cambria" panose="02040503050406030204" pitchFamily="18" charset="0"/>
                          </a:rPr>
                        </m:ctrlPr>
                      </m:sSupPr>
                      <m:e>
                        <m:r>
                          <a:rPr lang="en-US" sz="1350" i="1">
                            <a:latin typeface="Cambria Math" panose="02040503050406030204" pitchFamily="18" charset="0"/>
                            <a:ea typeface="Cambria" panose="02040503050406030204" pitchFamily="18" charset="0"/>
                          </a:rPr>
                          <m:t>10</m:t>
                        </m:r>
                      </m:e>
                      <m:sup>
                        <m:r>
                          <a:rPr lang="en-US" sz="1350" i="1">
                            <a:latin typeface="Cambria Math" panose="02040503050406030204" pitchFamily="18" charset="0"/>
                            <a:ea typeface="Cambria" panose="02040503050406030204" pitchFamily="18" charset="0"/>
                          </a:rPr>
                          <m:t>3</m:t>
                        </m:r>
                      </m:sup>
                    </m:sSup>
                  </m:oMath>
                </a14:m>
                <a:r>
                  <a:rPr lang="en-IN" sz="1350"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Lattice is fixed at </a:t>
                </a:r>
                <a14:m>
                  <m:oMath xmlns:m="http://schemas.openxmlformats.org/officeDocument/2006/math">
                    <m:r>
                      <a:rPr lang="en-US" sz="1350" i="1">
                        <a:latin typeface="Cambria Math" panose="02040503050406030204" pitchFamily="18" charset="0"/>
                        <a:ea typeface="Cambria" panose="02040503050406030204" pitchFamily="18" charset="0"/>
                      </a:rPr>
                      <m:t>𝑁</m:t>
                    </m:r>
                    <m:r>
                      <a:rPr lang="en-US" sz="1350" i="1">
                        <a:latin typeface="Cambria Math" panose="02040503050406030204" pitchFamily="18" charset="0"/>
                        <a:ea typeface="Cambria" panose="02040503050406030204" pitchFamily="18" charset="0"/>
                      </a:rPr>
                      <m:t>=500×500</m:t>
                    </m:r>
                    <m:r>
                      <a:rPr lang="en-US" sz="1350">
                        <a:latin typeface="Cambria Math" panose="02040503050406030204" pitchFamily="18" charset="0"/>
                        <a:ea typeface="Cambria" panose="02040503050406030204" pitchFamily="18" charset="0"/>
                      </a:rPr>
                      <m:t>.</m:t>
                    </m:r>
                  </m:oMath>
                </a14:m>
                <a:endParaRPr lang="en-US"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and for a given realization we record all the cluster sizes.</a:t>
                </a:r>
              </a:p>
              <a:p>
                <a:pPr marL="214313" indent="-214313">
                  <a:buFont typeface="Arial" panose="020B0604020202020204" pitchFamily="34" charset="0"/>
                  <a:buChar char="•"/>
                </a:pPr>
                <a:endParaRPr lang="en-IN"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mc:Choice>
        <mc:Fallback xmlns="">
          <p:sp>
            <p:nvSpPr>
              <p:cNvPr id="3" name="TextBox 2">
                <a:extLst>
                  <a:ext uri="{FF2B5EF4-FFF2-40B4-BE49-F238E27FC236}">
                    <a16:creationId xmlns:a16="http://schemas.microsoft.com/office/drawing/2014/main" id="{265F5E44-CE7B-66CE-EAB7-C74FFAFD2585}"/>
                  </a:ext>
                </a:extLst>
              </p:cNvPr>
              <p:cNvSpPr txBox="1">
                <a:spLocks noRot="1" noChangeAspect="1" noMove="1" noResize="1" noEditPoints="1" noAdjustHandles="1" noChangeArrowheads="1" noChangeShapeType="1" noTextEdit="1"/>
              </p:cNvSpPr>
              <p:nvPr/>
            </p:nvSpPr>
            <p:spPr>
              <a:xfrm>
                <a:off x="549598" y="1538813"/>
                <a:ext cx="7917933" cy="1546577"/>
              </a:xfrm>
              <a:prstGeom prst="rect">
                <a:avLst/>
              </a:prstGeom>
              <a:blipFill>
                <a:blip r:embed="rId3"/>
                <a:stretch>
                  <a:fillRect l="-77" t="-787" b="-2756"/>
                </a:stretch>
              </a:blipFill>
            </p:spPr>
            <p:txBody>
              <a:bodyPr/>
              <a:lstStyle/>
              <a:p>
                <a:r>
                  <a:rPr lang="en-IN">
                    <a:noFill/>
                  </a:rPr>
                  <a:t> </a:t>
                </a:r>
              </a:p>
            </p:txBody>
          </p:sp>
        </mc:Fallback>
      </mc:AlternateContent>
      <p:pic>
        <p:nvPicPr>
          <p:cNvPr id="5" name="Picture 4" descr="A graph of numbers and numbers&#10;&#10;Description automatically generated with medium confidence">
            <a:extLst>
              <a:ext uri="{FF2B5EF4-FFF2-40B4-BE49-F238E27FC236}">
                <a16:creationId xmlns:a16="http://schemas.microsoft.com/office/drawing/2014/main" id="{77C1CB06-515D-5ECA-E683-C238CD191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69" y="3257550"/>
            <a:ext cx="3372413" cy="2529310"/>
          </a:xfrm>
          <a:prstGeom prst="rect">
            <a:avLst/>
          </a:prstGeom>
        </p:spPr>
      </p:pic>
      <p:sp>
        <p:nvSpPr>
          <p:cNvPr id="6" name="TextBox 5">
            <a:extLst>
              <a:ext uri="{FF2B5EF4-FFF2-40B4-BE49-F238E27FC236}">
                <a16:creationId xmlns:a16="http://schemas.microsoft.com/office/drawing/2014/main" id="{92C1B6B4-BF57-60E3-4813-8414DECDE9A2}"/>
              </a:ext>
            </a:extLst>
          </p:cNvPr>
          <p:cNvSpPr txBox="1"/>
          <p:nvPr/>
        </p:nvSpPr>
        <p:spPr>
          <a:xfrm>
            <a:off x="7127226" y="5588396"/>
            <a:ext cx="965329" cy="253916"/>
          </a:xfrm>
          <a:prstGeom prst="rect">
            <a:avLst/>
          </a:prstGeom>
          <a:noFill/>
        </p:spPr>
        <p:txBody>
          <a:bodyPr wrap="none" rtlCol="0">
            <a:spAutoFit/>
          </a:bodyPr>
          <a:lstStyle/>
          <a:p>
            <a:r>
              <a:rPr lang="en-US" sz="1050" dirty="0"/>
              <a:t>H.J. Herrmann</a:t>
            </a:r>
            <a:endParaRPr lang="en-IN" sz="1050" dirty="0"/>
          </a:p>
        </p:txBody>
      </p:sp>
      <p:sp>
        <p:nvSpPr>
          <p:cNvPr id="10" name="TextBox 9">
            <a:extLst>
              <a:ext uri="{FF2B5EF4-FFF2-40B4-BE49-F238E27FC236}">
                <a16:creationId xmlns:a16="http://schemas.microsoft.com/office/drawing/2014/main" id="{14F5529F-590E-52F9-707E-9DC4B29826AB}"/>
              </a:ext>
            </a:extLst>
          </p:cNvPr>
          <p:cNvSpPr txBox="1"/>
          <p:nvPr/>
        </p:nvSpPr>
        <p:spPr>
          <a:xfrm>
            <a:off x="6886575" y="5789906"/>
            <a:ext cx="1580956" cy="415498"/>
          </a:xfrm>
          <a:prstGeom prst="rect">
            <a:avLst/>
          </a:prstGeom>
          <a:noFill/>
        </p:spPr>
        <p:txBody>
          <a:bodyPr wrap="square">
            <a:spAutoFit/>
          </a:bodyPr>
          <a:lstStyle/>
          <a:p>
            <a:r>
              <a:rPr lang="en-IN" sz="1050" dirty="0"/>
              <a:t>Anders </a:t>
            </a:r>
            <a:r>
              <a:rPr lang="en-IN" sz="1050" dirty="0" err="1"/>
              <a:t>Malthe-Sorenssen</a:t>
            </a:r>
            <a:endParaRPr lang="en-IN" sz="1050" dirty="0"/>
          </a:p>
        </p:txBody>
      </p:sp>
      <p:pic>
        <p:nvPicPr>
          <p:cNvPr id="8" name="Picture 7" descr="A graph of a function&#10;&#10;Description automatically generated with medium confidence">
            <a:extLst>
              <a:ext uri="{FF2B5EF4-FFF2-40B4-BE49-F238E27FC236}">
                <a16:creationId xmlns:a16="http://schemas.microsoft.com/office/drawing/2014/main" id="{87771E0B-59BC-C418-70D7-B2DC28BB0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3873" y="2947262"/>
            <a:ext cx="2956294" cy="2956294"/>
          </a:xfrm>
          <a:prstGeom prst="rect">
            <a:avLst/>
          </a:prstGeom>
        </p:spPr>
      </p:pic>
    </p:spTree>
    <p:extLst>
      <p:ext uri="{BB962C8B-B14F-4D97-AF65-F5344CB8AC3E}">
        <p14:creationId xmlns:p14="http://schemas.microsoft.com/office/powerpoint/2010/main" val="3297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E1ED8-924B-9A37-54B7-37ECE295B0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6A4FD-63E1-BD4F-DAF1-FADC240694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86662E-514A-57F1-0548-D7605F5ABFED}"/>
              </a:ext>
            </a:extLst>
          </p:cNvPr>
          <p:cNvSpPr>
            <a:spLocks noGrp="1"/>
          </p:cNvSpPr>
          <p:nvPr>
            <p:ph idx="1"/>
          </p:nvPr>
        </p:nvSpPr>
        <p:spPr/>
        <p:txBody>
          <a:bodyPr>
            <a:normAutofit/>
          </a:bodyPr>
          <a:lstStyle/>
          <a:p>
            <a:pPr marL="0" indent="0" algn="ctr">
              <a:buNone/>
            </a:pP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Things covered</a:t>
            </a:r>
          </a:p>
          <a:p>
            <a:r>
              <a:rPr lang="en-US" sz="2000" dirty="0">
                <a:solidFill>
                  <a:srgbClr val="0000FF"/>
                </a:solidFill>
                <a:latin typeface="Cambria" panose="02040503050406030204" pitchFamily="18" charset="0"/>
                <a:ea typeface="Cambria" panose="02040503050406030204" pitchFamily="18" charset="0"/>
              </a:rPr>
              <a:t>Structural properties of networks</a:t>
            </a:r>
          </a:p>
          <a:p>
            <a:r>
              <a:rPr lang="en-US" sz="2000" dirty="0">
                <a:solidFill>
                  <a:srgbClr val="0000FF"/>
                </a:solidFill>
                <a:latin typeface="Cambria" panose="02040503050406030204" pitchFamily="18" charset="0"/>
                <a:ea typeface="Cambria" panose="02040503050406030204" pitchFamily="18" charset="0"/>
              </a:rPr>
              <a:t>Pathlength in chain /star etc.</a:t>
            </a:r>
          </a:p>
          <a:p>
            <a:r>
              <a:rPr lang="en-US" sz="2000" dirty="0">
                <a:latin typeface="Cambria" panose="02040503050406030204" pitchFamily="18" charset="0"/>
                <a:ea typeface="Cambria" panose="02040503050406030204" pitchFamily="18" charset="0"/>
              </a:rPr>
              <a:t>Network + dynamics: SI/SIS model in arbitrary networks (initial phase of infection vs leading eigenvector) Diffusion  dynamics (Fixed point calculation for longer time evaluation)</a:t>
            </a:r>
          </a:p>
          <a:p>
            <a:r>
              <a:rPr lang="en-US" sz="2000" dirty="0">
                <a:solidFill>
                  <a:srgbClr val="00B050"/>
                </a:solidFill>
                <a:latin typeface="Cambria" panose="02040503050406030204" pitchFamily="18" charset="0"/>
                <a:ea typeface="Cambria" panose="02040503050406030204" pitchFamily="18" charset="0"/>
              </a:rPr>
              <a:t>Nonlinear dynamics: CR circuit/Bifurcation theory in 1d/Logistic Equation/ </a:t>
            </a:r>
            <a:r>
              <a:rPr lang="en-US" sz="2000" dirty="0" err="1">
                <a:solidFill>
                  <a:srgbClr val="00B050"/>
                </a:solidFill>
                <a:latin typeface="Cambria" panose="02040503050406030204" pitchFamily="18" charset="0"/>
                <a:ea typeface="Cambria" panose="02040503050406030204" pitchFamily="18" charset="0"/>
              </a:rPr>
              <a:t>Lotka</a:t>
            </a:r>
            <a:r>
              <a:rPr lang="en-US" sz="2000" dirty="0">
                <a:solidFill>
                  <a:srgbClr val="00B050"/>
                </a:solidFill>
                <a:latin typeface="Cambria" panose="02040503050406030204" pitchFamily="18" charset="0"/>
                <a:ea typeface="Cambria" panose="02040503050406030204" pitchFamily="18" charset="0"/>
              </a:rPr>
              <a:t>-Volterra dynamics/Love-hate problem/ Limit cycle (from complex plane to polar co-ordinate)/ two coupled phase oscillators (in weak coupling)</a:t>
            </a:r>
          </a:p>
          <a:p>
            <a:pPr marL="0" indent="0" algn="ctr">
              <a:buNone/>
            </a:pPr>
            <a:r>
              <a:rPr lang="en-US" sz="2000" dirty="0">
                <a:solidFill>
                  <a:srgbClr val="FF0000"/>
                </a:solidFill>
                <a:latin typeface="Cambria" panose="02040503050406030204" pitchFamily="18" charset="0"/>
                <a:ea typeface="Cambria" panose="02040503050406030204" pitchFamily="18" charset="0"/>
              </a:rPr>
              <a:t>DEGREE DISTRIBUTION of complex networks</a:t>
            </a:r>
          </a:p>
          <a:p>
            <a:r>
              <a:rPr lang="en-US" sz="2000" dirty="0">
                <a:solidFill>
                  <a:srgbClr val="0000FF"/>
                </a:solidFill>
                <a:latin typeface="Cambria" panose="02040503050406030204" pitchFamily="18" charset="0"/>
                <a:ea typeface="Cambria" panose="02040503050406030204" pitchFamily="18" charset="0"/>
              </a:rPr>
              <a:t>Percolation and emergence of random network</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0010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5F5E44-CE7B-66CE-EAB7-C74FFAFD2585}"/>
                  </a:ext>
                </a:extLst>
              </p:cNvPr>
              <p:cNvSpPr txBox="1"/>
              <p:nvPr/>
            </p:nvSpPr>
            <p:spPr>
              <a:xfrm>
                <a:off x="549598" y="1538813"/>
                <a:ext cx="7917933" cy="1546577"/>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ambria" panose="02040503050406030204" pitchFamily="18" charset="0"/>
                    <a:ea typeface="Cambria" panose="02040503050406030204" pitchFamily="18" charset="0"/>
                  </a:rPr>
                  <a:t>Relative cluster size </a:t>
                </a:r>
                <a14:m>
                  <m:oMath xmlns:m="http://schemas.openxmlformats.org/officeDocument/2006/math">
                    <m:sSub>
                      <m:sSubPr>
                        <m:ctrlPr>
                          <a:rPr lang="en-US" sz="1350" i="1">
                            <a:latin typeface="Cambria Math" panose="02040503050406030204" pitchFamily="18" charset="0"/>
                            <a:ea typeface="Cambria" panose="02040503050406030204" pitchFamily="18" charset="0"/>
                          </a:rPr>
                        </m:ctrlPr>
                      </m:sSubPr>
                      <m:e>
                        <m:r>
                          <a:rPr lang="en-US" sz="1350" i="1">
                            <a:latin typeface="Cambria Math" panose="02040503050406030204" pitchFamily="18" charset="0"/>
                            <a:ea typeface="Cambria" panose="02040503050406030204" pitchFamily="18" charset="0"/>
                          </a:rPr>
                          <m:t>𝑛</m:t>
                        </m:r>
                      </m:e>
                      <m:sub>
                        <m:r>
                          <a:rPr lang="en-US" sz="1350" i="1">
                            <a:latin typeface="Cambria Math" panose="02040503050406030204" pitchFamily="18" charset="0"/>
                            <a:ea typeface="Cambria" panose="02040503050406030204" pitchFamily="18" charset="0"/>
                          </a:rPr>
                          <m:t>𝑠</m:t>
                        </m:r>
                      </m:sub>
                    </m:sSub>
                  </m:oMath>
                </a14:m>
                <a:r>
                  <a:rPr lang="en-IN" sz="1350" dirty="0">
                    <a:latin typeface="Cambria" panose="02040503050406030204" pitchFamily="18" charset="0"/>
                    <a:ea typeface="Cambria" panose="02040503050406030204" pitchFamily="18" charset="0"/>
                  </a:rPr>
                  <a:t> depends on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we take a lattice and repeat the experiments for large realizations (~</a:t>
                </a:r>
                <a14:m>
                  <m:oMath xmlns:m="http://schemas.openxmlformats.org/officeDocument/2006/math">
                    <m:sSup>
                      <m:sSupPr>
                        <m:ctrlPr>
                          <a:rPr lang="en-US" sz="1350" i="1">
                            <a:latin typeface="Cambria Math" panose="02040503050406030204" pitchFamily="18" charset="0"/>
                            <a:ea typeface="Cambria" panose="02040503050406030204" pitchFamily="18" charset="0"/>
                          </a:rPr>
                        </m:ctrlPr>
                      </m:sSupPr>
                      <m:e>
                        <m:r>
                          <a:rPr lang="en-US" sz="1350" i="1">
                            <a:latin typeface="Cambria Math" panose="02040503050406030204" pitchFamily="18" charset="0"/>
                            <a:ea typeface="Cambria" panose="02040503050406030204" pitchFamily="18" charset="0"/>
                          </a:rPr>
                          <m:t>10</m:t>
                        </m:r>
                      </m:e>
                      <m:sup>
                        <m:r>
                          <a:rPr lang="en-US" sz="1350" i="1">
                            <a:latin typeface="Cambria Math" panose="02040503050406030204" pitchFamily="18" charset="0"/>
                            <a:ea typeface="Cambria" panose="02040503050406030204" pitchFamily="18" charset="0"/>
                          </a:rPr>
                          <m:t>3</m:t>
                        </m:r>
                      </m:sup>
                    </m:sSup>
                  </m:oMath>
                </a14:m>
                <a:r>
                  <a:rPr lang="en-IN" sz="1350"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Lattice is fixed at </a:t>
                </a:r>
                <a14:m>
                  <m:oMath xmlns:m="http://schemas.openxmlformats.org/officeDocument/2006/math">
                    <m:r>
                      <a:rPr lang="en-US" sz="1350" i="1">
                        <a:latin typeface="Cambria Math" panose="02040503050406030204" pitchFamily="18" charset="0"/>
                        <a:ea typeface="Cambria" panose="02040503050406030204" pitchFamily="18" charset="0"/>
                      </a:rPr>
                      <m:t>𝑁</m:t>
                    </m:r>
                    <m:r>
                      <a:rPr lang="en-US" sz="1350" i="1">
                        <a:latin typeface="Cambria Math" panose="02040503050406030204" pitchFamily="18" charset="0"/>
                        <a:ea typeface="Cambria" panose="02040503050406030204" pitchFamily="18" charset="0"/>
                      </a:rPr>
                      <m:t>=500×500</m:t>
                    </m:r>
                    <m:r>
                      <a:rPr lang="en-US" sz="1350">
                        <a:latin typeface="Cambria Math" panose="02040503050406030204" pitchFamily="18" charset="0"/>
                        <a:ea typeface="Cambria" panose="02040503050406030204" pitchFamily="18" charset="0"/>
                      </a:rPr>
                      <m:t>.</m:t>
                    </m:r>
                  </m:oMath>
                </a14:m>
                <a:endParaRPr lang="en-US"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and for a given realization we record all the cluster sizes.</a:t>
                </a:r>
              </a:p>
              <a:p>
                <a:pPr marL="214313" indent="-214313">
                  <a:buFont typeface="Arial" panose="020B0604020202020204" pitchFamily="34" charset="0"/>
                  <a:buChar char="•"/>
                </a:pPr>
                <a:endParaRPr lang="en-IN"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mc:Choice>
        <mc:Fallback xmlns="">
          <p:sp>
            <p:nvSpPr>
              <p:cNvPr id="3" name="TextBox 2">
                <a:extLst>
                  <a:ext uri="{FF2B5EF4-FFF2-40B4-BE49-F238E27FC236}">
                    <a16:creationId xmlns:a16="http://schemas.microsoft.com/office/drawing/2014/main" id="{265F5E44-CE7B-66CE-EAB7-C74FFAFD2585}"/>
                  </a:ext>
                </a:extLst>
              </p:cNvPr>
              <p:cNvSpPr txBox="1">
                <a:spLocks noRot="1" noChangeAspect="1" noMove="1" noResize="1" noEditPoints="1" noAdjustHandles="1" noChangeArrowheads="1" noChangeShapeType="1" noTextEdit="1"/>
              </p:cNvSpPr>
              <p:nvPr/>
            </p:nvSpPr>
            <p:spPr>
              <a:xfrm>
                <a:off x="549598" y="1538813"/>
                <a:ext cx="7917933" cy="1546577"/>
              </a:xfrm>
              <a:prstGeom prst="rect">
                <a:avLst/>
              </a:prstGeom>
              <a:blipFill>
                <a:blip r:embed="rId3"/>
                <a:stretch>
                  <a:fillRect l="-77" t="-787" b="-2756"/>
                </a:stretch>
              </a:blipFill>
            </p:spPr>
            <p:txBody>
              <a:bodyPr/>
              <a:lstStyle/>
              <a:p>
                <a:r>
                  <a:rPr lang="en-IN">
                    <a:noFill/>
                  </a:rPr>
                  <a:t> </a:t>
                </a:r>
              </a:p>
            </p:txBody>
          </p:sp>
        </mc:Fallback>
      </mc:AlternateContent>
      <p:pic>
        <p:nvPicPr>
          <p:cNvPr id="5" name="Picture 4" descr="A graph of numbers and numbers&#10;&#10;Description automatically generated with medium confidence">
            <a:extLst>
              <a:ext uri="{FF2B5EF4-FFF2-40B4-BE49-F238E27FC236}">
                <a16:creationId xmlns:a16="http://schemas.microsoft.com/office/drawing/2014/main" id="{77C1CB06-515D-5ECA-E683-C238CD191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69" y="3257550"/>
            <a:ext cx="3372413" cy="2529310"/>
          </a:xfrm>
          <a:prstGeom prst="rect">
            <a:avLst/>
          </a:prstGeom>
        </p:spPr>
      </p:pic>
      <p:sp>
        <p:nvSpPr>
          <p:cNvPr id="6" name="TextBox 5">
            <a:extLst>
              <a:ext uri="{FF2B5EF4-FFF2-40B4-BE49-F238E27FC236}">
                <a16:creationId xmlns:a16="http://schemas.microsoft.com/office/drawing/2014/main" id="{92C1B6B4-BF57-60E3-4813-8414DECDE9A2}"/>
              </a:ext>
            </a:extLst>
          </p:cNvPr>
          <p:cNvSpPr txBox="1"/>
          <p:nvPr/>
        </p:nvSpPr>
        <p:spPr>
          <a:xfrm>
            <a:off x="7127226" y="5588396"/>
            <a:ext cx="965329" cy="253916"/>
          </a:xfrm>
          <a:prstGeom prst="rect">
            <a:avLst/>
          </a:prstGeom>
          <a:noFill/>
        </p:spPr>
        <p:txBody>
          <a:bodyPr wrap="none" rtlCol="0">
            <a:spAutoFit/>
          </a:bodyPr>
          <a:lstStyle/>
          <a:p>
            <a:r>
              <a:rPr lang="en-US" sz="1050" dirty="0"/>
              <a:t>H.J. Herrmann</a:t>
            </a:r>
            <a:endParaRPr lang="en-IN" sz="1050" dirty="0"/>
          </a:p>
        </p:txBody>
      </p:sp>
      <p:sp>
        <p:nvSpPr>
          <p:cNvPr id="10" name="TextBox 9">
            <a:extLst>
              <a:ext uri="{FF2B5EF4-FFF2-40B4-BE49-F238E27FC236}">
                <a16:creationId xmlns:a16="http://schemas.microsoft.com/office/drawing/2014/main" id="{14F5529F-590E-52F9-707E-9DC4B29826AB}"/>
              </a:ext>
            </a:extLst>
          </p:cNvPr>
          <p:cNvSpPr txBox="1"/>
          <p:nvPr/>
        </p:nvSpPr>
        <p:spPr>
          <a:xfrm>
            <a:off x="6886575" y="5789906"/>
            <a:ext cx="1580956" cy="415498"/>
          </a:xfrm>
          <a:prstGeom prst="rect">
            <a:avLst/>
          </a:prstGeom>
          <a:noFill/>
        </p:spPr>
        <p:txBody>
          <a:bodyPr wrap="square">
            <a:spAutoFit/>
          </a:bodyPr>
          <a:lstStyle/>
          <a:p>
            <a:r>
              <a:rPr lang="en-IN" sz="1050" dirty="0"/>
              <a:t>Anders </a:t>
            </a:r>
            <a:r>
              <a:rPr lang="en-IN" sz="1050" dirty="0" err="1"/>
              <a:t>Malthe-Sorenssen</a:t>
            </a:r>
            <a:endParaRPr lang="en-IN" sz="1050" dirty="0"/>
          </a:p>
        </p:txBody>
      </p:sp>
      <p:pic>
        <p:nvPicPr>
          <p:cNvPr id="12" name="Picture 11" descr="A green line graph with white text&#10;&#10;Description automatically generated">
            <a:extLst>
              <a:ext uri="{FF2B5EF4-FFF2-40B4-BE49-F238E27FC236}">
                <a16:creationId xmlns:a16="http://schemas.microsoft.com/office/drawing/2014/main" id="{2BF16B3A-E069-D99F-F4D0-530B3FDD2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453" y="3173210"/>
            <a:ext cx="3111133" cy="2530602"/>
          </a:xfrm>
          <a:prstGeom prst="rect">
            <a:avLst/>
          </a:prstGeom>
        </p:spPr>
      </p:pic>
      <p:grpSp>
        <p:nvGrpSpPr>
          <p:cNvPr id="7" name="Group 6">
            <a:extLst>
              <a:ext uri="{FF2B5EF4-FFF2-40B4-BE49-F238E27FC236}">
                <a16:creationId xmlns:a16="http://schemas.microsoft.com/office/drawing/2014/main" id="{90E64C15-4895-E0CB-BB26-65F51BEBAFB7}"/>
              </a:ext>
            </a:extLst>
          </p:cNvPr>
          <p:cNvGrpSpPr/>
          <p:nvPr/>
        </p:nvGrpSpPr>
        <p:grpSpPr>
          <a:xfrm>
            <a:off x="1753045" y="1552538"/>
            <a:ext cx="5454541" cy="3992810"/>
            <a:chOff x="2995558" y="1138335"/>
            <a:chExt cx="6432534" cy="4627983"/>
          </a:xfrm>
        </p:grpSpPr>
        <p:pic>
          <p:nvPicPr>
            <p:cNvPr id="2" name="Picture 1">
              <a:extLst>
                <a:ext uri="{FF2B5EF4-FFF2-40B4-BE49-F238E27FC236}">
                  <a16:creationId xmlns:a16="http://schemas.microsoft.com/office/drawing/2014/main" id="{4A644BCC-57FD-1A1A-39B9-34EDD8E21F7C}"/>
                </a:ext>
              </a:extLst>
            </p:cNvPr>
            <p:cNvPicPr>
              <a:picLocks noChangeAspect="1"/>
            </p:cNvPicPr>
            <p:nvPr/>
          </p:nvPicPr>
          <p:blipFill>
            <a:blip r:embed="rId6"/>
            <a:stretch>
              <a:fillRect/>
            </a:stretch>
          </p:blipFill>
          <p:spPr>
            <a:xfrm>
              <a:off x="2995558" y="1138335"/>
              <a:ext cx="6432534" cy="4627983"/>
            </a:xfrm>
            <a:prstGeom prst="rect">
              <a:avLst/>
            </a:prstGeom>
          </p:spPr>
        </p:pic>
        <p:sp>
          <p:nvSpPr>
            <p:cNvPr id="4" name="Rectangle 3">
              <a:extLst>
                <a:ext uri="{FF2B5EF4-FFF2-40B4-BE49-F238E27FC236}">
                  <a16:creationId xmlns:a16="http://schemas.microsoft.com/office/drawing/2014/main" id="{979B9734-7871-AB27-4B44-B5B99CB48957}"/>
                </a:ext>
              </a:extLst>
            </p:cNvPr>
            <p:cNvSpPr/>
            <p:nvPr/>
          </p:nvSpPr>
          <p:spPr>
            <a:xfrm>
              <a:off x="3135086" y="2640563"/>
              <a:ext cx="6061356" cy="2239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30678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5F5E44-CE7B-66CE-EAB7-C74FFAFD2585}"/>
                  </a:ext>
                </a:extLst>
              </p:cNvPr>
              <p:cNvSpPr txBox="1"/>
              <p:nvPr/>
            </p:nvSpPr>
            <p:spPr>
              <a:xfrm>
                <a:off x="549598" y="1538813"/>
                <a:ext cx="7917933" cy="1546577"/>
              </a:xfrm>
              <a:prstGeom prst="rect">
                <a:avLst/>
              </a:prstGeom>
              <a:noFill/>
            </p:spPr>
            <p:txBody>
              <a:bodyPr wrap="square">
                <a:spAutoFit/>
              </a:bodyPr>
              <a:lstStyle/>
              <a:p>
                <a:pPr marL="214313" indent="-214313">
                  <a:buFont typeface="Arial" panose="020B0604020202020204" pitchFamily="34" charset="0"/>
                  <a:buChar char="•"/>
                </a:pPr>
                <a:r>
                  <a:rPr lang="en-US" sz="1350" dirty="0">
                    <a:latin typeface="Cambria" panose="02040503050406030204" pitchFamily="18" charset="0"/>
                    <a:ea typeface="Cambria" panose="02040503050406030204" pitchFamily="18" charset="0"/>
                  </a:rPr>
                  <a:t>Relative cluster size </a:t>
                </a:r>
                <a14:m>
                  <m:oMath xmlns:m="http://schemas.openxmlformats.org/officeDocument/2006/math">
                    <m:sSub>
                      <m:sSubPr>
                        <m:ctrlPr>
                          <a:rPr lang="en-US" sz="1350" i="1">
                            <a:latin typeface="Cambria Math" panose="02040503050406030204" pitchFamily="18" charset="0"/>
                            <a:ea typeface="Cambria" panose="02040503050406030204" pitchFamily="18" charset="0"/>
                          </a:rPr>
                        </m:ctrlPr>
                      </m:sSubPr>
                      <m:e>
                        <m:r>
                          <a:rPr lang="en-US" sz="1350" i="1">
                            <a:latin typeface="Cambria Math" panose="02040503050406030204" pitchFamily="18" charset="0"/>
                            <a:ea typeface="Cambria" panose="02040503050406030204" pitchFamily="18" charset="0"/>
                          </a:rPr>
                          <m:t>𝑛</m:t>
                        </m:r>
                      </m:e>
                      <m:sub>
                        <m:r>
                          <a:rPr lang="en-US" sz="1350" i="1">
                            <a:latin typeface="Cambria Math" panose="02040503050406030204" pitchFamily="18" charset="0"/>
                            <a:ea typeface="Cambria" panose="02040503050406030204" pitchFamily="18" charset="0"/>
                          </a:rPr>
                          <m:t>𝑠</m:t>
                        </m:r>
                      </m:sub>
                    </m:sSub>
                  </m:oMath>
                </a14:m>
                <a:r>
                  <a:rPr lang="en-IN" sz="1350" dirty="0">
                    <a:latin typeface="Cambria" panose="02040503050406030204" pitchFamily="18" charset="0"/>
                    <a:ea typeface="Cambria" panose="02040503050406030204" pitchFamily="18" charset="0"/>
                  </a:rPr>
                  <a:t> depends on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we take a lattice and repeat the experiments for large realizations (~</a:t>
                </a:r>
                <a14:m>
                  <m:oMath xmlns:m="http://schemas.openxmlformats.org/officeDocument/2006/math">
                    <m:sSup>
                      <m:sSupPr>
                        <m:ctrlPr>
                          <a:rPr lang="en-US" sz="1350" i="1">
                            <a:latin typeface="Cambria Math" panose="02040503050406030204" pitchFamily="18" charset="0"/>
                            <a:ea typeface="Cambria" panose="02040503050406030204" pitchFamily="18" charset="0"/>
                          </a:rPr>
                        </m:ctrlPr>
                      </m:sSupPr>
                      <m:e>
                        <m:r>
                          <a:rPr lang="en-US" sz="1350" i="1">
                            <a:latin typeface="Cambria Math" panose="02040503050406030204" pitchFamily="18" charset="0"/>
                            <a:ea typeface="Cambria" panose="02040503050406030204" pitchFamily="18" charset="0"/>
                          </a:rPr>
                          <m:t>10</m:t>
                        </m:r>
                      </m:e>
                      <m:sup>
                        <m:r>
                          <a:rPr lang="en-US" sz="1350" i="1">
                            <a:latin typeface="Cambria Math" panose="02040503050406030204" pitchFamily="18" charset="0"/>
                            <a:ea typeface="Cambria" panose="02040503050406030204" pitchFamily="18" charset="0"/>
                          </a:rPr>
                          <m:t>3</m:t>
                        </m:r>
                      </m:sup>
                    </m:sSup>
                  </m:oMath>
                </a14:m>
                <a:r>
                  <a:rPr lang="en-IN" sz="1350"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Lattice is fixed at </a:t>
                </a:r>
                <a14:m>
                  <m:oMath xmlns:m="http://schemas.openxmlformats.org/officeDocument/2006/math">
                    <m:r>
                      <a:rPr lang="en-US" sz="1350" i="1">
                        <a:latin typeface="Cambria Math" panose="02040503050406030204" pitchFamily="18" charset="0"/>
                        <a:ea typeface="Cambria" panose="02040503050406030204" pitchFamily="18" charset="0"/>
                      </a:rPr>
                      <m:t>𝑁</m:t>
                    </m:r>
                    <m:r>
                      <a:rPr lang="en-US" sz="1350" i="1">
                        <a:latin typeface="Cambria Math" panose="02040503050406030204" pitchFamily="18" charset="0"/>
                        <a:ea typeface="Cambria" panose="02040503050406030204" pitchFamily="18" charset="0"/>
                      </a:rPr>
                      <m:t>=500×500</m:t>
                    </m:r>
                    <m:r>
                      <a:rPr lang="en-US" sz="1350">
                        <a:latin typeface="Cambria Math" panose="02040503050406030204" pitchFamily="18" charset="0"/>
                        <a:ea typeface="Cambria" panose="02040503050406030204" pitchFamily="18" charset="0"/>
                      </a:rPr>
                      <m:t>.</m:t>
                    </m:r>
                  </m:oMath>
                </a14:m>
                <a:endParaRPr lang="en-US"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a given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IN" sz="1350" dirty="0">
                    <a:latin typeface="Cambria" panose="02040503050406030204" pitchFamily="18" charset="0"/>
                    <a:ea typeface="Cambria" panose="02040503050406030204" pitchFamily="18" charset="0"/>
                  </a:rPr>
                  <a:t>, and for a given realization we record all the cluster sizes.</a:t>
                </a:r>
              </a:p>
              <a:p>
                <a:pPr marL="214313" indent="-214313">
                  <a:buFont typeface="Arial" panose="020B0604020202020204" pitchFamily="34" charset="0"/>
                  <a:buChar char="•"/>
                </a:pPr>
                <a:endParaRPr lang="en-IN"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mc:Choice>
        <mc:Fallback xmlns="">
          <p:sp>
            <p:nvSpPr>
              <p:cNvPr id="3" name="TextBox 2">
                <a:extLst>
                  <a:ext uri="{FF2B5EF4-FFF2-40B4-BE49-F238E27FC236}">
                    <a16:creationId xmlns:a16="http://schemas.microsoft.com/office/drawing/2014/main" id="{265F5E44-CE7B-66CE-EAB7-C74FFAFD2585}"/>
                  </a:ext>
                </a:extLst>
              </p:cNvPr>
              <p:cNvSpPr txBox="1">
                <a:spLocks noRot="1" noChangeAspect="1" noMove="1" noResize="1" noEditPoints="1" noAdjustHandles="1" noChangeArrowheads="1" noChangeShapeType="1" noTextEdit="1"/>
              </p:cNvSpPr>
              <p:nvPr/>
            </p:nvSpPr>
            <p:spPr>
              <a:xfrm>
                <a:off x="549598" y="1538813"/>
                <a:ext cx="7917933" cy="1546577"/>
              </a:xfrm>
              <a:prstGeom prst="rect">
                <a:avLst/>
              </a:prstGeom>
              <a:blipFill>
                <a:blip r:embed="rId3"/>
                <a:stretch>
                  <a:fillRect l="-77" t="-787" b="-2756"/>
                </a:stretch>
              </a:blipFill>
            </p:spPr>
            <p:txBody>
              <a:bodyPr/>
              <a:lstStyle/>
              <a:p>
                <a:r>
                  <a:rPr lang="en-IN">
                    <a:noFill/>
                  </a:rPr>
                  <a:t> </a:t>
                </a:r>
              </a:p>
            </p:txBody>
          </p:sp>
        </mc:Fallback>
      </mc:AlternateContent>
      <p:pic>
        <p:nvPicPr>
          <p:cNvPr id="5" name="Picture 4" descr="A graph of numbers and numbers&#10;&#10;Description automatically generated with medium confidence">
            <a:extLst>
              <a:ext uri="{FF2B5EF4-FFF2-40B4-BE49-F238E27FC236}">
                <a16:creationId xmlns:a16="http://schemas.microsoft.com/office/drawing/2014/main" id="{77C1CB06-515D-5ECA-E683-C238CD191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69" y="3257550"/>
            <a:ext cx="3372413" cy="2529310"/>
          </a:xfrm>
          <a:prstGeom prst="rect">
            <a:avLst/>
          </a:prstGeom>
        </p:spPr>
      </p:pic>
      <p:sp>
        <p:nvSpPr>
          <p:cNvPr id="6" name="TextBox 5">
            <a:extLst>
              <a:ext uri="{FF2B5EF4-FFF2-40B4-BE49-F238E27FC236}">
                <a16:creationId xmlns:a16="http://schemas.microsoft.com/office/drawing/2014/main" id="{92C1B6B4-BF57-60E3-4813-8414DECDE9A2}"/>
              </a:ext>
            </a:extLst>
          </p:cNvPr>
          <p:cNvSpPr txBox="1"/>
          <p:nvPr/>
        </p:nvSpPr>
        <p:spPr>
          <a:xfrm>
            <a:off x="7127226" y="5588396"/>
            <a:ext cx="965329" cy="253916"/>
          </a:xfrm>
          <a:prstGeom prst="rect">
            <a:avLst/>
          </a:prstGeom>
          <a:noFill/>
        </p:spPr>
        <p:txBody>
          <a:bodyPr wrap="none" rtlCol="0">
            <a:spAutoFit/>
          </a:bodyPr>
          <a:lstStyle/>
          <a:p>
            <a:r>
              <a:rPr lang="en-US" sz="1050" dirty="0"/>
              <a:t>H.J. Herrmann</a:t>
            </a:r>
            <a:endParaRPr lang="en-IN" sz="1050" dirty="0"/>
          </a:p>
        </p:txBody>
      </p:sp>
      <p:pic>
        <p:nvPicPr>
          <p:cNvPr id="4" name="Picture 3" descr="A graph of a function&#10;&#10;Description automatically generated">
            <a:extLst>
              <a:ext uri="{FF2B5EF4-FFF2-40B4-BE49-F238E27FC236}">
                <a16:creationId xmlns:a16="http://schemas.microsoft.com/office/drawing/2014/main" id="{7112988A-CE27-5106-A97D-074A797A6D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453" y="3256258"/>
            <a:ext cx="3111133" cy="2530602"/>
          </a:xfrm>
          <a:prstGeom prst="rect">
            <a:avLst/>
          </a:prstGeom>
        </p:spPr>
      </p:pic>
      <p:sp>
        <p:nvSpPr>
          <p:cNvPr id="10" name="TextBox 9">
            <a:extLst>
              <a:ext uri="{FF2B5EF4-FFF2-40B4-BE49-F238E27FC236}">
                <a16:creationId xmlns:a16="http://schemas.microsoft.com/office/drawing/2014/main" id="{14F5529F-590E-52F9-707E-9DC4B29826AB}"/>
              </a:ext>
            </a:extLst>
          </p:cNvPr>
          <p:cNvSpPr txBox="1"/>
          <p:nvPr/>
        </p:nvSpPr>
        <p:spPr>
          <a:xfrm>
            <a:off x="6886575" y="5789906"/>
            <a:ext cx="1580956" cy="415498"/>
          </a:xfrm>
          <a:prstGeom prst="rect">
            <a:avLst/>
          </a:prstGeom>
          <a:noFill/>
        </p:spPr>
        <p:txBody>
          <a:bodyPr wrap="square">
            <a:spAutoFit/>
          </a:bodyPr>
          <a:lstStyle/>
          <a:p>
            <a:r>
              <a:rPr lang="en-IN" sz="1050" dirty="0"/>
              <a:t>Anders </a:t>
            </a:r>
            <a:r>
              <a:rPr lang="en-IN" sz="1050" dirty="0" err="1"/>
              <a:t>Malthe-Sorenssen</a:t>
            </a:r>
            <a:endParaRPr lang="en-IN" sz="1050" dirty="0"/>
          </a:p>
        </p:txBody>
      </p:sp>
      <p:pic>
        <p:nvPicPr>
          <p:cNvPr id="7" name="Picture 6">
            <a:extLst>
              <a:ext uri="{FF2B5EF4-FFF2-40B4-BE49-F238E27FC236}">
                <a16:creationId xmlns:a16="http://schemas.microsoft.com/office/drawing/2014/main" id="{C8DD65B9-D802-5849-DDD9-F527780987A5}"/>
              </a:ext>
            </a:extLst>
          </p:cNvPr>
          <p:cNvPicPr>
            <a:picLocks noChangeAspect="1"/>
          </p:cNvPicPr>
          <p:nvPr/>
        </p:nvPicPr>
        <p:blipFill>
          <a:blip r:embed="rId6"/>
          <a:stretch>
            <a:fillRect/>
          </a:stretch>
        </p:blipFill>
        <p:spPr>
          <a:xfrm>
            <a:off x="6674201" y="4041215"/>
            <a:ext cx="2180747" cy="762224"/>
          </a:xfrm>
          <a:prstGeom prst="rect">
            <a:avLst/>
          </a:prstGeom>
        </p:spPr>
      </p:pic>
    </p:spTree>
    <p:extLst>
      <p:ext uri="{BB962C8B-B14F-4D97-AF65-F5344CB8AC3E}">
        <p14:creationId xmlns:p14="http://schemas.microsoft.com/office/powerpoint/2010/main" val="4057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4243388" y="1490008"/>
            <a:ext cx="3637301" cy="1962076"/>
          </a:xfrm>
          <a:prstGeom prst="rect">
            <a:avLst/>
          </a:prstGeom>
          <a:noFill/>
        </p:spPr>
        <p:txBody>
          <a:bodyPr wrap="square">
            <a:spAutoFit/>
          </a:bodyPr>
          <a:lstStyle/>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p:txBody>
      </p:sp>
      <p:pic>
        <p:nvPicPr>
          <p:cNvPr id="2" name="Picture 1" descr="A graph of a function&#10;&#10;Description automatically generated">
            <a:extLst>
              <a:ext uri="{FF2B5EF4-FFF2-40B4-BE49-F238E27FC236}">
                <a16:creationId xmlns:a16="http://schemas.microsoft.com/office/drawing/2014/main" id="{0F6AB3A9-0B08-D9EA-3C31-BB61F3E7B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94" y="2039540"/>
            <a:ext cx="3111133" cy="2530602"/>
          </a:xfrm>
          <a:prstGeom prst="rect">
            <a:avLst/>
          </a:prstGeom>
        </p:spPr>
      </p:pic>
      <p:cxnSp>
        <p:nvCxnSpPr>
          <p:cNvPr id="6" name="Straight Arrow Connector 5">
            <a:extLst>
              <a:ext uri="{FF2B5EF4-FFF2-40B4-BE49-F238E27FC236}">
                <a16:creationId xmlns:a16="http://schemas.microsoft.com/office/drawing/2014/main" id="{4A188893-113B-E3B6-F199-BAB6B23F7320}"/>
              </a:ext>
            </a:extLst>
          </p:cNvPr>
          <p:cNvCxnSpPr>
            <a:cxnSpLocks/>
          </p:cNvCxnSpPr>
          <p:nvPr/>
        </p:nvCxnSpPr>
        <p:spPr>
          <a:xfrm flipV="1">
            <a:off x="1546549" y="1849830"/>
            <a:ext cx="2778190" cy="10875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D169D77-EFCD-1CE4-D9B3-AE3788543C65}"/>
              </a:ext>
            </a:extLst>
          </p:cNvPr>
          <p:cNvSpPr/>
          <p:nvPr/>
        </p:nvSpPr>
        <p:spPr>
          <a:xfrm>
            <a:off x="2260342" y="3320532"/>
            <a:ext cx="629816" cy="458512"/>
          </a:xfrm>
          <a:prstGeom prst="ellipse">
            <a:avLst/>
          </a:prstGeom>
          <a:noFill/>
          <a:ln>
            <a:solidFill>
              <a:srgbClr val="FF0000"/>
            </a:solidFill>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6EA466-E38F-FEDC-CD23-2A00108988D6}"/>
                  </a:ext>
                </a:extLst>
              </p:cNvPr>
              <p:cNvSpPr txBox="1"/>
              <p:nvPr/>
            </p:nvSpPr>
            <p:spPr>
              <a:xfrm>
                <a:off x="3560211" y="3766554"/>
                <a:ext cx="5411173" cy="1131079"/>
              </a:xfrm>
              <a:prstGeom prst="rect">
                <a:avLst/>
              </a:prstGeom>
              <a:noFill/>
            </p:spPr>
            <p:txBody>
              <a:bodyPr wrap="square">
                <a:spAutoFit/>
              </a:bodyPr>
              <a:lstStyle/>
              <a:p>
                <a:pPr algn="just"/>
                <a:r>
                  <a:rPr lang="en-IN" sz="1350" dirty="0">
                    <a:latin typeface="Cambria" panose="02040503050406030204" pitchFamily="18" charset="0"/>
                    <a:ea typeface="Cambria" panose="02040503050406030204" pitchFamily="18" charset="0"/>
                  </a:rPr>
                  <a:t>we cannot </a:t>
                </a:r>
                <a:r>
                  <a:rPr lang="en-US" sz="1350" dirty="0">
                    <a:latin typeface="Cambria" panose="02040503050406030204" pitchFamily="18" charset="0"/>
                    <a:ea typeface="Cambria" panose="02040503050406030204" pitchFamily="18" charset="0"/>
                  </a:rPr>
                  <a:t>choose a very small bin size for the histogram. </a:t>
                </a:r>
              </a:p>
              <a:p>
                <a:pPr algn="just"/>
                <a:r>
                  <a:rPr lang="en-US" sz="1350" dirty="0">
                    <a:latin typeface="Cambria" panose="02040503050406030204" pitchFamily="18" charset="0"/>
                    <a:ea typeface="Cambria" panose="02040503050406030204" pitchFamily="18" charset="0"/>
                  </a:rPr>
                  <a:t>However, we see that for small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a small bin size,  since the statistics here is good, but for large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larger bin sizes. This is often solved by using logarithmic binning.</a:t>
                </a:r>
                <a:endParaRPr lang="en-IN" sz="1350"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AF6EA466-E38F-FEDC-CD23-2A00108988D6}"/>
                  </a:ext>
                </a:extLst>
              </p:cNvPr>
              <p:cNvSpPr txBox="1">
                <a:spLocks noRot="1" noChangeAspect="1" noMove="1" noResize="1" noEditPoints="1" noAdjustHandles="1" noChangeArrowheads="1" noChangeShapeType="1" noTextEdit="1"/>
              </p:cNvSpPr>
              <p:nvPr/>
            </p:nvSpPr>
            <p:spPr>
              <a:xfrm>
                <a:off x="3560211" y="3766554"/>
                <a:ext cx="5411173" cy="1131079"/>
              </a:xfrm>
              <a:prstGeom prst="rect">
                <a:avLst/>
              </a:prstGeom>
              <a:blipFill>
                <a:blip r:embed="rId4"/>
                <a:stretch>
                  <a:fillRect l="-225" t="-1622" r="-338" b="-4324"/>
                </a:stretch>
              </a:blipFill>
            </p:spPr>
            <p:txBody>
              <a:bodyPr/>
              <a:lstStyle/>
              <a:p>
                <a:r>
                  <a:rPr lang="en-IN">
                    <a:noFill/>
                  </a:rPr>
                  <a:t> </a:t>
                </a:r>
              </a:p>
            </p:txBody>
          </p:sp>
        </mc:Fallback>
      </mc:AlternateContent>
    </p:spTree>
    <p:extLst>
      <p:ext uri="{BB962C8B-B14F-4D97-AF65-F5344CB8AC3E}">
        <p14:creationId xmlns:p14="http://schemas.microsoft.com/office/powerpoint/2010/main" val="33536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4243388" y="1490008"/>
            <a:ext cx="3637301" cy="1962076"/>
          </a:xfrm>
          <a:prstGeom prst="rect">
            <a:avLst/>
          </a:prstGeom>
          <a:noFill/>
        </p:spPr>
        <p:txBody>
          <a:bodyPr wrap="square">
            <a:spAutoFit/>
          </a:bodyPr>
          <a:lstStyle/>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p:txBody>
      </p:sp>
      <p:pic>
        <p:nvPicPr>
          <p:cNvPr id="2" name="Picture 1" descr="A graph of a function&#10;&#10;Description automatically generated">
            <a:extLst>
              <a:ext uri="{FF2B5EF4-FFF2-40B4-BE49-F238E27FC236}">
                <a16:creationId xmlns:a16="http://schemas.microsoft.com/office/drawing/2014/main" id="{0F6AB3A9-0B08-D9EA-3C31-BB61F3E7B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66" y="1297756"/>
            <a:ext cx="3111133" cy="2530602"/>
          </a:xfrm>
          <a:prstGeom prst="rect">
            <a:avLst/>
          </a:prstGeom>
        </p:spPr>
      </p:pic>
      <p:cxnSp>
        <p:nvCxnSpPr>
          <p:cNvPr id="6" name="Straight Arrow Connector 5">
            <a:extLst>
              <a:ext uri="{FF2B5EF4-FFF2-40B4-BE49-F238E27FC236}">
                <a16:creationId xmlns:a16="http://schemas.microsoft.com/office/drawing/2014/main" id="{4A188893-113B-E3B6-F199-BAB6B23F7320}"/>
              </a:ext>
            </a:extLst>
          </p:cNvPr>
          <p:cNvCxnSpPr>
            <a:cxnSpLocks/>
          </p:cNvCxnSpPr>
          <p:nvPr/>
        </p:nvCxnSpPr>
        <p:spPr>
          <a:xfrm flipV="1">
            <a:off x="1788832" y="1849830"/>
            <a:ext cx="2535907" cy="6096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D169D77-EFCD-1CE4-D9B3-AE3788543C65}"/>
              </a:ext>
            </a:extLst>
          </p:cNvPr>
          <p:cNvSpPr/>
          <p:nvPr/>
        </p:nvSpPr>
        <p:spPr>
          <a:xfrm>
            <a:off x="2260342" y="3320532"/>
            <a:ext cx="629816" cy="458512"/>
          </a:xfrm>
          <a:prstGeom prst="ellipse">
            <a:avLst/>
          </a:prstGeom>
          <a:noFill/>
          <a:ln>
            <a:solidFill>
              <a:srgbClr val="FF0000"/>
            </a:solidFill>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6EA466-E38F-FEDC-CD23-2A00108988D6}"/>
                  </a:ext>
                </a:extLst>
              </p:cNvPr>
              <p:cNvSpPr txBox="1"/>
              <p:nvPr/>
            </p:nvSpPr>
            <p:spPr>
              <a:xfrm>
                <a:off x="3560211" y="3377391"/>
                <a:ext cx="5411173" cy="1131079"/>
              </a:xfrm>
              <a:prstGeom prst="rect">
                <a:avLst/>
              </a:prstGeom>
              <a:noFill/>
            </p:spPr>
            <p:txBody>
              <a:bodyPr wrap="square">
                <a:spAutoFit/>
              </a:bodyPr>
              <a:lstStyle/>
              <a:p>
                <a:pPr algn="just"/>
                <a:r>
                  <a:rPr lang="en-IN" sz="1350" dirty="0">
                    <a:latin typeface="Cambria" panose="02040503050406030204" pitchFamily="18" charset="0"/>
                    <a:ea typeface="Cambria" panose="02040503050406030204" pitchFamily="18" charset="0"/>
                  </a:rPr>
                  <a:t>we cannot </a:t>
                </a:r>
                <a:r>
                  <a:rPr lang="en-US" sz="1350" dirty="0">
                    <a:latin typeface="Cambria" panose="02040503050406030204" pitchFamily="18" charset="0"/>
                    <a:ea typeface="Cambria" panose="02040503050406030204" pitchFamily="18" charset="0"/>
                  </a:rPr>
                  <a:t>choose a very small bin size for the histogram. </a:t>
                </a:r>
              </a:p>
              <a:p>
                <a:pPr algn="just"/>
                <a:r>
                  <a:rPr lang="en-US" sz="1350" dirty="0">
                    <a:latin typeface="Cambria" panose="02040503050406030204" pitchFamily="18" charset="0"/>
                    <a:ea typeface="Cambria" panose="02040503050406030204" pitchFamily="18" charset="0"/>
                  </a:rPr>
                  <a:t>However, we see that for small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a small bin size,  since the statistics here is good, but for large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larger bin sizes. This is often solved by using logarithmic binning.</a:t>
                </a:r>
                <a:endParaRPr lang="en-IN" sz="1350"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AF6EA466-E38F-FEDC-CD23-2A00108988D6}"/>
                  </a:ext>
                </a:extLst>
              </p:cNvPr>
              <p:cNvSpPr txBox="1">
                <a:spLocks noRot="1" noChangeAspect="1" noMove="1" noResize="1" noEditPoints="1" noAdjustHandles="1" noChangeArrowheads="1" noChangeShapeType="1" noTextEdit="1"/>
              </p:cNvSpPr>
              <p:nvPr/>
            </p:nvSpPr>
            <p:spPr>
              <a:xfrm>
                <a:off x="3560211" y="3377391"/>
                <a:ext cx="5411173" cy="1131079"/>
              </a:xfrm>
              <a:prstGeom prst="rect">
                <a:avLst/>
              </a:prstGeom>
              <a:blipFill>
                <a:blip r:embed="rId4"/>
                <a:stretch>
                  <a:fillRect l="-225" t="-1075" r="-338" b="-3763"/>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07C49537-7FCC-7D2A-6B06-D19065F5518F}"/>
              </a:ext>
            </a:extLst>
          </p:cNvPr>
          <p:cNvPicPr>
            <a:picLocks noChangeAspect="1"/>
          </p:cNvPicPr>
          <p:nvPr/>
        </p:nvPicPr>
        <p:blipFill>
          <a:blip r:embed="rId5"/>
          <a:stretch>
            <a:fillRect/>
          </a:stretch>
        </p:blipFill>
        <p:spPr>
          <a:xfrm>
            <a:off x="1095340" y="1707922"/>
            <a:ext cx="6344303" cy="3711998"/>
          </a:xfrm>
          <a:prstGeom prst="rect">
            <a:avLst/>
          </a:prstGeom>
        </p:spPr>
      </p:pic>
      <p:pic>
        <p:nvPicPr>
          <p:cNvPr id="13" name="Picture 12">
            <a:extLst>
              <a:ext uri="{FF2B5EF4-FFF2-40B4-BE49-F238E27FC236}">
                <a16:creationId xmlns:a16="http://schemas.microsoft.com/office/drawing/2014/main" id="{A30E3F38-07C1-B8A7-A9F8-1F714FFC5EC3}"/>
              </a:ext>
            </a:extLst>
          </p:cNvPr>
          <p:cNvPicPr>
            <a:picLocks noChangeAspect="1"/>
          </p:cNvPicPr>
          <p:nvPr/>
        </p:nvPicPr>
        <p:blipFill>
          <a:blip r:embed="rId6"/>
          <a:stretch>
            <a:fillRect/>
          </a:stretch>
        </p:blipFill>
        <p:spPr>
          <a:xfrm>
            <a:off x="2351314" y="4956562"/>
            <a:ext cx="4453811" cy="893029"/>
          </a:xfrm>
          <a:prstGeom prst="rect">
            <a:avLst/>
          </a:prstGeom>
        </p:spPr>
      </p:pic>
    </p:spTree>
    <p:extLst>
      <p:ext uri="{BB962C8B-B14F-4D97-AF65-F5344CB8AC3E}">
        <p14:creationId xmlns:p14="http://schemas.microsoft.com/office/powerpoint/2010/main" val="73182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265F5E44-CE7B-66CE-EAB7-C74FFAFD2585}"/>
              </a:ext>
            </a:extLst>
          </p:cNvPr>
          <p:cNvSpPr txBox="1"/>
          <p:nvPr/>
        </p:nvSpPr>
        <p:spPr>
          <a:xfrm>
            <a:off x="426181" y="1296438"/>
            <a:ext cx="7917933" cy="507831"/>
          </a:xfrm>
          <a:prstGeom prst="rect">
            <a:avLst/>
          </a:prstGeom>
          <a:noFill/>
        </p:spPr>
        <p:txBody>
          <a:bodyPr wrap="square">
            <a:spAutoFit/>
          </a:bodyPr>
          <a:lstStyle/>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(via critical) regime?  How does the distribution look like?</a:t>
            </a:r>
          </a:p>
        </p:txBody>
      </p:sp>
      <p:sp>
        <p:nvSpPr>
          <p:cNvPr id="4" name="TextBox 3">
            <a:extLst>
              <a:ext uri="{FF2B5EF4-FFF2-40B4-BE49-F238E27FC236}">
                <a16:creationId xmlns:a16="http://schemas.microsoft.com/office/drawing/2014/main" id="{C6A67E96-EF4D-9186-0AFD-18F7686F5C9C}"/>
              </a:ext>
            </a:extLst>
          </p:cNvPr>
          <p:cNvSpPr txBox="1"/>
          <p:nvPr/>
        </p:nvSpPr>
        <p:spPr>
          <a:xfrm>
            <a:off x="306160" y="1836040"/>
            <a:ext cx="4573166" cy="4039567"/>
          </a:xfrm>
          <a:prstGeom prst="rect">
            <a:avLst/>
          </a:prstGeom>
          <a:noFill/>
        </p:spPr>
        <p:txBody>
          <a:bodyPr wrap="square">
            <a:spAutoFit/>
          </a:bodyPr>
          <a:lstStyle/>
          <a:p>
            <a:r>
              <a:rPr lang="en-IN" sz="1350" dirty="0">
                <a:solidFill>
                  <a:srgbClr val="0E00FF"/>
                </a:solidFill>
                <a:latin typeface="Menlo"/>
              </a:rPr>
              <a:t>for </a:t>
            </a:r>
            <a:r>
              <a:rPr lang="en-IN" sz="1350" dirty="0">
                <a:latin typeface="Menlo"/>
              </a:rPr>
              <a:t>L =500</a:t>
            </a:r>
          </a:p>
          <a:p>
            <a:r>
              <a:rPr lang="en-IN" sz="1350" dirty="0">
                <a:solidFill>
                  <a:srgbClr val="008013"/>
                </a:solidFill>
                <a:latin typeface="Menlo"/>
              </a:rPr>
              <a:t>%</a:t>
            </a:r>
            <a:r>
              <a:rPr lang="en-IN" sz="1350" dirty="0" err="1">
                <a:solidFill>
                  <a:srgbClr val="008013"/>
                </a:solidFill>
                <a:latin typeface="Menlo"/>
              </a:rPr>
              <a:t>pv</a:t>
            </a:r>
            <a:r>
              <a:rPr lang="en-IN" sz="1350" dirty="0">
                <a:solidFill>
                  <a:srgbClr val="008013"/>
                </a:solidFill>
                <a:latin typeface="Menlo"/>
              </a:rPr>
              <a:t>=0.4:-0.1:0.1;%0.4:0.02:1; %%% Subcritical</a:t>
            </a:r>
            <a:endParaRPr lang="en-IN" sz="1350" dirty="0">
              <a:latin typeface="Menlo"/>
            </a:endParaRPr>
          </a:p>
          <a:p>
            <a:r>
              <a:rPr lang="en-IN" sz="1350" dirty="0">
                <a:solidFill>
                  <a:srgbClr val="008013"/>
                </a:solidFill>
                <a:latin typeface="Menlo"/>
              </a:rPr>
              <a:t>% </a:t>
            </a:r>
            <a:r>
              <a:rPr lang="en-IN" sz="1350" dirty="0" err="1">
                <a:solidFill>
                  <a:schemeClr val="accent6">
                    <a:lumMod val="75000"/>
                  </a:schemeClr>
                </a:solidFill>
                <a:latin typeface="Menlo"/>
              </a:rPr>
              <a:t>pv</a:t>
            </a:r>
            <a:r>
              <a:rPr lang="en-IN" sz="1350" dirty="0">
                <a:solidFill>
                  <a:schemeClr val="accent6">
                    <a:lumMod val="75000"/>
                  </a:schemeClr>
                </a:solidFill>
                <a:latin typeface="Menlo"/>
              </a:rPr>
              <a:t>=0.592746</a:t>
            </a:r>
            <a:r>
              <a:rPr lang="en-IN" sz="1350" dirty="0">
                <a:latin typeface="Menlo"/>
              </a:rPr>
              <a:t>; </a:t>
            </a:r>
            <a:r>
              <a:rPr lang="en-IN" sz="1350" dirty="0">
                <a:solidFill>
                  <a:srgbClr val="FF0000"/>
                </a:solidFill>
                <a:latin typeface="Menlo"/>
              </a:rPr>
              <a:t>%%% Critical</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solidFill>
                  <a:srgbClr val="0E00FF"/>
                </a:solidFill>
                <a:latin typeface="Menlo"/>
              </a:rPr>
              <a:t>for </a:t>
            </a:r>
            <a:r>
              <a:rPr lang="en-IN" sz="1350" dirty="0">
                <a:latin typeface="Menlo"/>
              </a:rPr>
              <a:t>j=1:5000</a:t>
            </a:r>
          </a:p>
          <a:p>
            <a:r>
              <a:rPr lang="en-IN" sz="1350" dirty="0">
                <a:solidFill>
                  <a:srgbClr val="008013"/>
                </a:solidFill>
                <a:latin typeface="Menlo"/>
              </a:rPr>
              <a:t>% j</a:t>
            </a:r>
            <a:endParaRPr lang="en-IN" sz="1350" dirty="0">
              <a:latin typeface="Menlo"/>
            </a:endParaRPr>
          </a:p>
          <a:p>
            <a:r>
              <a:rPr lang="en-IN" sz="1350" dirty="0">
                <a:latin typeface="Menlo"/>
              </a:rPr>
              <a:t>z = rand(L,L);</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dirty="0" err="1">
                <a:latin typeface="Menlo"/>
              </a:rPr>
              <a:t>bwlabel</a:t>
            </a:r>
            <a:r>
              <a:rPr lang="en-IN" sz="1350" dirty="0">
                <a:latin typeface="Menlo"/>
              </a:rPr>
              <a:t>(m,4);</a:t>
            </a:r>
          </a:p>
          <a:p>
            <a:r>
              <a:rPr lang="en-IN" sz="1350" dirty="0">
                <a:latin typeface="Menlo"/>
              </a:rPr>
              <a:t>x=</a:t>
            </a:r>
            <a:r>
              <a:rPr lang="en-IN" sz="1350" dirty="0" err="1">
                <a:latin typeface="Menlo"/>
              </a:rPr>
              <a:t>lw</a:t>
            </a:r>
            <a:r>
              <a:rPr lang="en-IN" sz="1350" dirty="0">
                <a:latin typeface="Menlo"/>
              </a:rPr>
              <a:t>(1:end);</a:t>
            </a:r>
          </a:p>
          <a:p>
            <a:r>
              <a:rPr lang="en-IN" sz="1350" dirty="0">
                <a:latin typeface="Menlo"/>
              </a:rPr>
              <a:t>[GC,GR] = </a:t>
            </a:r>
            <a:r>
              <a:rPr lang="en-IN" sz="1350" dirty="0" err="1">
                <a:latin typeface="Menlo"/>
              </a:rPr>
              <a:t>groupcounts</a:t>
            </a:r>
            <a:r>
              <a:rPr lang="en-IN" sz="1350" dirty="0">
                <a:latin typeface="Menlo"/>
              </a:rPr>
              <a:t>(x'); </a:t>
            </a:r>
          </a:p>
          <a:p>
            <a:r>
              <a:rPr lang="en-IN" sz="1350" dirty="0">
                <a:latin typeface="Menlo"/>
              </a:rPr>
              <a:t>GC1=GC;</a:t>
            </a:r>
          </a:p>
          <a:p>
            <a:r>
              <a:rPr lang="en-IN" sz="1350" dirty="0" err="1">
                <a:latin typeface="Menlo"/>
              </a:rPr>
              <a:t>ind</a:t>
            </a:r>
            <a:r>
              <a:rPr lang="en-IN" sz="1350" dirty="0">
                <a:latin typeface="Menlo"/>
              </a:rPr>
              <a:t>= find (GR==0);</a:t>
            </a:r>
          </a:p>
          <a:p>
            <a:r>
              <a:rPr lang="en-IN" sz="1350" dirty="0">
                <a:latin typeface="Menlo"/>
              </a:rPr>
              <a:t>GC1(</a:t>
            </a:r>
            <a:r>
              <a:rPr lang="en-IN" sz="1350" dirty="0" err="1">
                <a:latin typeface="Menlo"/>
              </a:rPr>
              <a:t>ind</a:t>
            </a:r>
            <a:r>
              <a:rPr lang="en-IN" sz="1350" dirty="0">
                <a:latin typeface="Menlo"/>
              </a:rPr>
              <a:t>)=[];</a:t>
            </a:r>
          </a:p>
          <a:p>
            <a:r>
              <a:rPr lang="en-IN" sz="1350" dirty="0" err="1">
                <a:latin typeface="Menlo"/>
              </a:rPr>
              <a:t>zz</a:t>
            </a:r>
            <a:r>
              <a:rPr lang="en-IN" sz="1350" dirty="0">
                <a:latin typeface="Menlo"/>
              </a:rPr>
              <a:t>=[zz;GC1];</a:t>
            </a:r>
          </a:p>
          <a:p>
            <a:r>
              <a:rPr lang="en-IN" sz="1350" dirty="0">
                <a:solidFill>
                  <a:srgbClr val="008013"/>
                </a:solidFill>
                <a:latin typeface="Menlo"/>
              </a:rPr>
              <a:t>%ZZ=[ZZ; L, j, p,{}];</a:t>
            </a:r>
            <a:endParaRPr lang="en-IN" sz="1350" dirty="0">
              <a:latin typeface="Menlo"/>
            </a:endParaRPr>
          </a:p>
          <a:p>
            <a:r>
              <a:rPr lang="en-IN" sz="1350" dirty="0">
                <a:latin typeface="Menlo"/>
              </a:rPr>
              <a:t>x=[]; p=[];m=[]; GC1=[]; GC=[];</a:t>
            </a:r>
          </a:p>
          <a:p>
            <a:r>
              <a:rPr lang="en-IN" sz="1350" dirty="0">
                <a:solidFill>
                  <a:srgbClr val="0E00FF"/>
                </a:solidFill>
                <a:latin typeface="Menlo"/>
              </a:rPr>
              <a:t>end</a:t>
            </a:r>
            <a:endParaRPr lang="en-IN" sz="1350" dirty="0">
              <a:latin typeface="Menlo"/>
            </a:endParaRPr>
          </a:p>
        </p:txBody>
      </p:sp>
      <p:sp>
        <p:nvSpPr>
          <p:cNvPr id="6" name="TextBox 5">
            <a:extLst>
              <a:ext uri="{FF2B5EF4-FFF2-40B4-BE49-F238E27FC236}">
                <a16:creationId xmlns:a16="http://schemas.microsoft.com/office/drawing/2014/main" id="{53A6CD82-A329-7456-7D77-25D6A2FC9B85}"/>
              </a:ext>
            </a:extLst>
          </p:cNvPr>
          <p:cNvSpPr txBox="1"/>
          <p:nvPr/>
        </p:nvSpPr>
        <p:spPr>
          <a:xfrm>
            <a:off x="4264674" y="2283200"/>
            <a:ext cx="4573166" cy="1131079"/>
          </a:xfrm>
          <a:prstGeom prst="rect">
            <a:avLst/>
          </a:prstGeom>
          <a:noFill/>
        </p:spPr>
        <p:txBody>
          <a:bodyPr wrap="square">
            <a:spAutoFit/>
          </a:bodyPr>
          <a:lstStyle/>
          <a:p>
            <a:r>
              <a:rPr lang="en-US" sz="1350" dirty="0">
                <a:solidFill>
                  <a:srgbClr val="008013"/>
                </a:solidFill>
                <a:latin typeface="Menlo"/>
              </a:rPr>
              <a:t>%%%%%%% Sub critical  (Linear binning)%%%%%%</a:t>
            </a:r>
            <a:endParaRPr lang="en-US" sz="1350" dirty="0">
              <a:latin typeface="Menlo"/>
            </a:endParaRPr>
          </a:p>
          <a:p>
            <a:r>
              <a:rPr lang="en-US" sz="1350" dirty="0">
                <a:latin typeface="Menlo"/>
              </a:rPr>
              <a:t>[a b]=hist(</a:t>
            </a:r>
            <a:r>
              <a:rPr lang="en-US" sz="1350" dirty="0" err="1">
                <a:latin typeface="Menlo"/>
              </a:rPr>
              <a:t>zz</a:t>
            </a:r>
            <a:r>
              <a:rPr lang="en-US" sz="1350" dirty="0">
                <a:latin typeface="Menlo"/>
              </a:rPr>
              <a:t>(:,1),20);</a:t>
            </a:r>
          </a:p>
          <a:p>
            <a:r>
              <a:rPr lang="en-US" sz="1350" dirty="0" err="1">
                <a:latin typeface="Menlo"/>
              </a:rPr>
              <a:t>semilogx</a:t>
            </a:r>
            <a:r>
              <a:rPr lang="en-US" sz="1350" dirty="0">
                <a:latin typeface="Menlo"/>
              </a:rPr>
              <a:t>(b,(a)/sum(a),</a:t>
            </a:r>
            <a:r>
              <a:rPr lang="en-US" sz="1350" dirty="0">
                <a:solidFill>
                  <a:srgbClr val="A709F5"/>
                </a:solidFill>
                <a:latin typeface="Menlo"/>
              </a:rPr>
              <a:t>'.'</a:t>
            </a:r>
            <a:r>
              <a:rPr lang="en-US" sz="1350" dirty="0">
                <a:latin typeface="Menlo"/>
              </a:rPr>
              <a:t>);</a:t>
            </a:r>
          </a:p>
          <a:p>
            <a:r>
              <a:rPr lang="en-US" sz="1350" dirty="0">
                <a:latin typeface="Menlo"/>
              </a:rPr>
              <a:t>hold </a:t>
            </a:r>
            <a:r>
              <a:rPr lang="en-US" sz="1350" dirty="0">
                <a:solidFill>
                  <a:srgbClr val="A709F5"/>
                </a:solidFill>
                <a:latin typeface="Menlo"/>
              </a:rPr>
              <a:t>on</a:t>
            </a:r>
            <a:r>
              <a:rPr lang="en-US" sz="1350" dirty="0">
                <a:latin typeface="Menlo"/>
              </a:rPr>
              <a:t>;</a:t>
            </a:r>
          </a:p>
          <a:p>
            <a:r>
              <a:rPr lang="en-US" sz="1350" dirty="0">
                <a:solidFill>
                  <a:srgbClr val="008013"/>
                </a:solidFill>
                <a:latin typeface="Menlo"/>
              </a:rPr>
              <a:t>%%%%%%%%%%%%%%%%%%%%%%%%%%%</a:t>
            </a:r>
            <a:endParaRPr lang="en-US" sz="1350" dirty="0">
              <a:latin typeface="Menlo"/>
            </a:endParaRPr>
          </a:p>
        </p:txBody>
      </p:sp>
    </p:spTree>
    <p:extLst>
      <p:ext uri="{BB962C8B-B14F-4D97-AF65-F5344CB8AC3E}">
        <p14:creationId xmlns:p14="http://schemas.microsoft.com/office/powerpoint/2010/main" val="219356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265F5E44-CE7B-66CE-EAB7-C74FFAFD2585}"/>
              </a:ext>
            </a:extLst>
          </p:cNvPr>
          <p:cNvSpPr txBox="1"/>
          <p:nvPr/>
        </p:nvSpPr>
        <p:spPr>
          <a:xfrm>
            <a:off x="426181" y="1296438"/>
            <a:ext cx="7917933" cy="507831"/>
          </a:xfrm>
          <a:prstGeom prst="rect">
            <a:avLst/>
          </a:prstGeom>
          <a:noFill/>
        </p:spPr>
        <p:txBody>
          <a:bodyPr wrap="square">
            <a:spAutoFit/>
          </a:bodyPr>
          <a:lstStyle/>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p:sp>
        <p:nvSpPr>
          <p:cNvPr id="4" name="TextBox 3">
            <a:extLst>
              <a:ext uri="{FF2B5EF4-FFF2-40B4-BE49-F238E27FC236}">
                <a16:creationId xmlns:a16="http://schemas.microsoft.com/office/drawing/2014/main" id="{C6A67E96-EF4D-9186-0AFD-18F7686F5C9C}"/>
              </a:ext>
            </a:extLst>
          </p:cNvPr>
          <p:cNvSpPr txBox="1"/>
          <p:nvPr/>
        </p:nvSpPr>
        <p:spPr>
          <a:xfrm>
            <a:off x="306160" y="1836040"/>
            <a:ext cx="4573166" cy="4039567"/>
          </a:xfrm>
          <a:prstGeom prst="rect">
            <a:avLst/>
          </a:prstGeom>
          <a:noFill/>
        </p:spPr>
        <p:txBody>
          <a:bodyPr wrap="square">
            <a:spAutoFit/>
          </a:bodyPr>
          <a:lstStyle/>
          <a:p>
            <a:r>
              <a:rPr lang="en-IN" sz="1350" dirty="0">
                <a:solidFill>
                  <a:srgbClr val="0E00FF"/>
                </a:solidFill>
                <a:latin typeface="Menlo"/>
              </a:rPr>
              <a:t>for </a:t>
            </a:r>
            <a:r>
              <a:rPr lang="en-IN" sz="1350" dirty="0">
                <a:latin typeface="Menlo"/>
              </a:rPr>
              <a:t>L =500</a:t>
            </a:r>
          </a:p>
          <a:p>
            <a:r>
              <a:rPr lang="en-IN" sz="1350" dirty="0">
                <a:solidFill>
                  <a:srgbClr val="008013"/>
                </a:solidFill>
                <a:latin typeface="Menlo"/>
              </a:rPr>
              <a:t>%</a:t>
            </a:r>
            <a:r>
              <a:rPr lang="en-IN" sz="1350" dirty="0" err="1">
                <a:solidFill>
                  <a:srgbClr val="008013"/>
                </a:solidFill>
                <a:latin typeface="Menlo"/>
              </a:rPr>
              <a:t>pv</a:t>
            </a:r>
            <a:r>
              <a:rPr lang="en-IN" sz="1350" dirty="0">
                <a:solidFill>
                  <a:srgbClr val="008013"/>
                </a:solidFill>
                <a:latin typeface="Menlo"/>
              </a:rPr>
              <a:t>=0.4:-0.1:0.1;%0.4:0.02:1;</a:t>
            </a:r>
            <a:endParaRPr lang="en-IN" sz="1350" dirty="0">
              <a:latin typeface="Menlo"/>
            </a:endParaRPr>
          </a:p>
          <a:p>
            <a:r>
              <a:rPr lang="en-IN" sz="1350" dirty="0" err="1">
                <a:latin typeface="Menlo"/>
              </a:rPr>
              <a:t>pv</a:t>
            </a:r>
            <a:r>
              <a:rPr lang="en-IN" sz="1350" dirty="0">
                <a:latin typeface="Menlo"/>
              </a:rPr>
              <a:t>=0.592746;</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solidFill>
                  <a:srgbClr val="0E00FF"/>
                </a:solidFill>
                <a:latin typeface="Menlo"/>
              </a:rPr>
              <a:t>for </a:t>
            </a:r>
            <a:r>
              <a:rPr lang="en-IN" sz="1350" dirty="0">
                <a:latin typeface="Menlo"/>
              </a:rPr>
              <a:t>j=1:5000</a:t>
            </a:r>
          </a:p>
          <a:p>
            <a:r>
              <a:rPr lang="en-IN" sz="1350" dirty="0">
                <a:solidFill>
                  <a:srgbClr val="008013"/>
                </a:solidFill>
                <a:latin typeface="Menlo"/>
              </a:rPr>
              <a:t>% j</a:t>
            </a:r>
            <a:endParaRPr lang="en-IN" sz="1350" dirty="0">
              <a:latin typeface="Menlo"/>
            </a:endParaRPr>
          </a:p>
          <a:p>
            <a:r>
              <a:rPr lang="en-IN" sz="1350" dirty="0">
                <a:latin typeface="Menlo"/>
              </a:rPr>
              <a:t>z = rand(L,L);</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dirty="0" err="1">
                <a:latin typeface="Menlo"/>
              </a:rPr>
              <a:t>bwlabel</a:t>
            </a:r>
            <a:r>
              <a:rPr lang="en-IN" sz="1350" dirty="0">
                <a:latin typeface="Menlo"/>
              </a:rPr>
              <a:t>(m,4);</a:t>
            </a:r>
          </a:p>
          <a:p>
            <a:r>
              <a:rPr lang="en-IN" sz="1350" dirty="0">
                <a:latin typeface="Menlo"/>
              </a:rPr>
              <a:t>x=</a:t>
            </a:r>
            <a:r>
              <a:rPr lang="en-IN" sz="1350" dirty="0" err="1">
                <a:latin typeface="Menlo"/>
              </a:rPr>
              <a:t>lw</a:t>
            </a:r>
            <a:r>
              <a:rPr lang="en-IN" sz="1350" dirty="0">
                <a:latin typeface="Menlo"/>
              </a:rPr>
              <a:t>(1:end);</a:t>
            </a:r>
          </a:p>
          <a:p>
            <a:r>
              <a:rPr lang="en-IN" sz="1350" dirty="0">
                <a:latin typeface="Menlo"/>
              </a:rPr>
              <a:t>[GC,GR] = </a:t>
            </a:r>
            <a:r>
              <a:rPr lang="en-IN" sz="1350" dirty="0" err="1">
                <a:latin typeface="Menlo"/>
              </a:rPr>
              <a:t>groupcounts</a:t>
            </a:r>
            <a:r>
              <a:rPr lang="en-IN" sz="1350" dirty="0">
                <a:latin typeface="Menlo"/>
              </a:rPr>
              <a:t>(x'); </a:t>
            </a:r>
          </a:p>
          <a:p>
            <a:r>
              <a:rPr lang="en-IN" sz="1350" dirty="0">
                <a:latin typeface="Menlo"/>
              </a:rPr>
              <a:t>GC1=GC;</a:t>
            </a:r>
          </a:p>
          <a:p>
            <a:r>
              <a:rPr lang="en-IN" sz="1350" dirty="0" err="1">
                <a:latin typeface="Menlo"/>
              </a:rPr>
              <a:t>ind</a:t>
            </a:r>
            <a:r>
              <a:rPr lang="en-IN" sz="1350" dirty="0">
                <a:latin typeface="Menlo"/>
              </a:rPr>
              <a:t>= find (GR==0);</a:t>
            </a:r>
          </a:p>
          <a:p>
            <a:r>
              <a:rPr lang="en-IN" sz="1350" dirty="0">
                <a:latin typeface="Menlo"/>
              </a:rPr>
              <a:t>GC1(</a:t>
            </a:r>
            <a:r>
              <a:rPr lang="en-IN" sz="1350" dirty="0" err="1">
                <a:latin typeface="Menlo"/>
              </a:rPr>
              <a:t>ind</a:t>
            </a:r>
            <a:r>
              <a:rPr lang="en-IN" sz="1350" dirty="0">
                <a:latin typeface="Menlo"/>
              </a:rPr>
              <a:t>)=[];</a:t>
            </a:r>
          </a:p>
          <a:p>
            <a:r>
              <a:rPr lang="en-IN" sz="1350" dirty="0" err="1">
                <a:latin typeface="Menlo"/>
              </a:rPr>
              <a:t>zz</a:t>
            </a:r>
            <a:r>
              <a:rPr lang="en-IN" sz="1350" dirty="0">
                <a:latin typeface="Menlo"/>
              </a:rPr>
              <a:t>=[zz;GC1];</a:t>
            </a:r>
          </a:p>
          <a:p>
            <a:r>
              <a:rPr lang="en-IN" sz="1350" dirty="0">
                <a:solidFill>
                  <a:srgbClr val="008013"/>
                </a:solidFill>
                <a:latin typeface="Menlo"/>
              </a:rPr>
              <a:t>%ZZ=[ZZ; L, j, p,{}];</a:t>
            </a:r>
            <a:endParaRPr lang="en-IN" sz="1350" dirty="0">
              <a:latin typeface="Menlo"/>
            </a:endParaRPr>
          </a:p>
          <a:p>
            <a:r>
              <a:rPr lang="en-IN" sz="1350" dirty="0">
                <a:latin typeface="Menlo"/>
              </a:rPr>
              <a:t>x=[]; p=[];m=[]; GC1=[]; GC=[];</a:t>
            </a:r>
          </a:p>
          <a:p>
            <a:r>
              <a:rPr lang="en-IN" sz="1350" dirty="0">
                <a:solidFill>
                  <a:srgbClr val="0E00FF"/>
                </a:solidFill>
                <a:latin typeface="Menlo"/>
              </a:rPr>
              <a:t>end</a:t>
            </a:r>
            <a:endParaRPr lang="en-IN" sz="1350" dirty="0">
              <a:latin typeface="Menlo"/>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3507615" y="1628290"/>
            <a:ext cx="5490011" cy="4247317"/>
          </a:xfrm>
          <a:prstGeom prst="rect">
            <a:avLst/>
          </a:prstGeom>
          <a:noFill/>
        </p:spPr>
        <p:txBody>
          <a:bodyPr wrap="square">
            <a:spAutoFit/>
          </a:bodyPr>
          <a:lstStyle/>
          <a:p>
            <a:r>
              <a:rPr lang="en-IN" sz="1350" dirty="0">
                <a:solidFill>
                  <a:srgbClr val="008013"/>
                </a:solidFill>
                <a:latin typeface="Menlo"/>
              </a:rPr>
              <a:t>%%%%%%%% Critical %%%%%%%%%</a:t>
            </a:r>
            <a:endParaRPr lang="en-IN" sz="1350" dirty="0">
              <a:latin typeface="Menlo"/>
            </a:endParaRPr>
          </a:p>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a:p>
            <a:r>
              <a:rPr lang="en-IN" sz="1350" dirty="0">
                <a:solidFill>
                  <a:srgbClr val="FF0000"/>
                </a:solidFill>
                <a:latin typeface="Menlo"/>
              </a:rPr>
              <a:t>%%%loglog(Lob2lin(1:end),</a:t>
            </a:r>
            <a:r>
              <a:rPr lang="en-IN" sz="1350" dirty="0" err="1">
                <a:solidFill>
                  <a:srgbClr val="FF0000"/>
                </a:solidFill>
                <a:latin typeface="Menlo"/>
              </a:rPr>
              <a:t>Loblin</a:t>
            </a:r>
            <a:r>
              <a:rPr lang="en-IN" sz="1350" dirty="0">
                <a:solidFill>
                  <a:srgbClr val="FF0000"/>
                </a:solidFill>
                <a:latin typeface="Menlo"/>
              </a:rPr>
              <a:t>(1:end)/sum(</a:t>
            </a:r>
            <a:r>
              <a:rPr lang="en-IN" sz="1350" dirty="0" err="1">
                <a:solidFill>
                  <a:srgbClr val="FF0000"/>
                </a:solidFill>
                <a:latin typeface="Menlo"/>
              </a:rPr>
              <a:t>Loblin</a:t>
            </a:r>
            <a:r>
              <a:rPr lang="en-IN" sz="1350" dirty="0">
                <a:solidFill>
                  <a:srgbClr val="FF0000"/>
                </a:solidFill>
                <a:latin typeface="Menlo"/>
              </a:rPr>
              <a:t>),'g.','MarkerSize',20);</a:t>
            </a:r>
          </a:p>
          <a:p>
            <a:r>
              <a:rPr lang="en-IN" sz="1350" dirty="0">
                <a:solidFill>
                  <a:srgbClr val="008013"/>
                </a:solidFill>
                <a:latin typeface="Menlo"/>
              </a:rPr>
              <a:t>%%%%%^^^^^^^^^^^^^^^^^%%%%%%%</a:t>
            </a:r>
            <a:endParaRPr lang="en-IN" sz="1350" dirty="0">
              <a:latin typeface="Menlo"/>
            </a:endParaRPr>
          </a:p>
          <a:p>
            <a:r>
              <a:rPr lang="en-IN" sz="1350" dirty="0">
                <a:latin typeface="Menlo"/>
              </a:rPr>
              <a:t>set(</a:t>
            </a:r>
            <a:r>
              <a:rPr lang="en-IN" sz="1350" dirty="0" err="1">
                <a:latin typeface="Menlo"/>
              </a:rPr>
              <a:t>findall</a:t>
            </a:r>
            <a:r>
              <a:rPr lang="en-IN" sz="1350" dirty="0">
                <a:latin typeface="Menlo"/>
              </a:rPr>
              <a:t>(</a:t>
            </a:r>
            <a:r>
              <a:rPr lang="en-IN" sz="1350" dirty="0" err="1">
                <a:latin typeface="Menlo"/>
              </a:rPr>
              <a:t>gcf</a:t>
            </a:r>
            <a:r>
              <a:rPr lang="en-IN" sz="1350" dirty="0">
                <a:latin typeface="Menlo"/>
              </a:rPr>
              <a:t>,</a:t>
            </a:r>
            <a:r>
              <a:rPr lang="en-IN" sz="1350" dirty="0">
                <a:solidFill>
                  <a:srgbClr val="A709F5"/>
                </a:solidFill>
                <a:latin typeface="Menlo"/>
              </a:rPr>
              <a:t>'-property'</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FontSize</a:t>
            </a:r>
            <a:r>
              <a:rPr lang="en-IN" sz="1350" dirty="0">
                <a:solidFill>
                  <a:srgbClr val="A709F5"/>
                </a:solidFill>
                <a:latin typeface="Menlo"/>
              </a:rPr>
              <a:t>'</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FontName</a:t>
            </a:r>
            <a:r>
              <a:rPr lang="en-IN" sz="1350" dirty="0">
                <a:solidFill>
                  <a:srgbClr val="A709F5"/>
                </a:solidFill>
                <a:latin typeface="Menlo"/>
              </a:rPr>
              <a:t>'</a:t>
            </a:r>
            <a:r>
              <a:rPr lang="en-IN" sz="1350" dirty="0">
                <a:latin typeface="Menlo"/>
              </a:rPr>
              <a:t>,</a:t>
            </a:r>
            <a:r>
              <a:rPr lang="en-IN" sz="1350" dirty="0">
                <a:solidFill>
                  <a:srgbClr val="A709F5"/>
                </a:solidFill>
                <a:latin typeface="Menlo"/>
              </a:rPr>
              <a:t>'Cambria'</a:t>
            </a:r>
            <a:r>
              <a:rPr lang="en-IN" sz="1350" dirty="0">
                <a:latin typeface="Menlo"/>
              </a:rPr>
              <a:t>,</a:t>
            </a:r>
            <a:r>
              <a:rPr lang="en-IN" sz="1350" dirty="0">
                <a:solidFill>
                  <a:srgbClr val="0E00FF"/>
                </a:solidFill>
                <a:latin typeface="Menlo"/>
              </a:rPr>
              <a:t>...</a:t>
            </a:r>
            <a:endParaRPr lang="en-IN" sz="1350" dirty="0">
              <a:latin typeface="Menlo"/>
            </a:endParaRPr>
          </a:p>
          <a:p>
            <a:r>
              <a:rPr lang="en-IN" sz="1350" dirty="0">
                <a:solidFill>
                  <a:srgbClr val="A709F5"/>
                </a:solidFill>
                <a:latin typeface="Menlo"/>
              </a:rPr>
              <a:t>'FontSize'</a:t>
            </a:r>
            <a:r>
              <a:rPr lang="en-IN" sz="1350" dirty="0">
                <a:latin typeface="Menlo"/>
              </a:rPr>
              <a:t>,24,</a:t>
            </a:r>
            <a:r>
              <a:rPr lang="en-IN" sz="1350" dirty="0">
                <a:solidFill>
                  <a:srgbClr val="A709F5"/>
                </a:solidFill>
                <a:latin typeface="Menlo"/>
              </a:rPr>
              <a:t>'linewidth'</a:t>
            </a:r>
            <a:r>
              <a:rPr lang="en-IN" sz="1350" dirty="0">
                <a:latin typeface="Menlo"/>
              </a:rPr>
              <a:t>,2.0,</a:t>
            </a:r>
            <a:r>
              <a:rPr lang="en-IN" sz="1350" dirty="0">
                <a:solidFill>
                  <a:srgbClr val="A709F5"/>
                </a:solidFill>
                <a:latin typeface="Menlo"/>
              </a:rPr>
              <a:t>'fontweight'</a:t>
            </a:r>
            <a:r>
              <a:rPr lang="en-IN" sz="1350" dirty="0">
                <a:latin typeface="Menlo"/>
              </a:rPr>
              <a:t>,</a:t>
            </a:r>
            <a:r>
              <a:rPr lang="en-IN" sz="1350" dirty="0">
                <a:solidFill>
                  <a:srgbClr val="A709F5"/>
                </a:solidFill>
                <a:latin typeface="Menlo"/>
              </a:rPr>
              <a:t>'b’</a:t>
            </a:r>
            <a:r>
              <a:rPr lang="en-IN" sz="1350" dirty="0">
                <a:latin typeface="Menlo"/>
              </a:rPr>
              <a:t>) ;</a:t>
            </a:r>
          </a:p>
          <a:p>
            <a:r>
              <a:rPr lang="en-IN" sz="1350" dirty="0">
                <a:latin typeface="Menlo"/>
              </a:rPr>
              <a:t>set(</a:t>
            </a:r>
            <a:r>
              <a:rPr lang="en-IN" sz="1350" dirty="0" err="1">
                <a:latin typeface="Menlo"/>
              </a:rPr>
              <a:t>findall</a:t>
            </a:r>
            <a:r>
              <a:rPr lang="en-IN" sz="1350" dirty="0">
                <a:latin typeface="Menlo"/>
              </a:rPr>
              <a:t>(</a:t>
            </a:r>
            <a:r>
              <a:rPr lang="en-IN" sz="1350" dirty="0" err="1">
                <a:latin typeface="Menlo"/>
              </a:rPr>
              <a:t>gcf</a:t>
            </a:r>
            <a:r>
              <a:rPr lang="en-IN" sz="1350" dirty="0">
                <a:latin typeface="Menlo"/>
              </a:rPr>
              <a:t>,'-property','</a:t>
            </a:r>
            <a:r>
              <a:rPr lang="en-IN" sz="1350" dirty="0" err="1">
                <a:latin typeface="Menlo"/>
              </a:rPr>
              <a:t>FontSize</a:t>
            </a:r>
            <a:r>
              <a:rPr lang="en-IN" sz="1350" dirty="0">
                <a:latin typeface="Menlo"/>
              </a:rPr>
              <a:t>'),'</a:t>
            </a:r>
            <a:r>
              <a:rPr lang="en-IN" sz="1350" dirty="0" err="1">
                <a:latin typeface="Menlo"/>
              </a:rPr>
              <a:t>FontName</a:t>
            </a:r>
            <a:r>
              <a:rPr lang="en-IN" sz="1350" dirty="0">
                <a:latin typeface="Menlo"/>
              </a:rPr>
              <a:t>','Cambria',...</a:t>
            </a:r>
          </a:p>
          <a:p>
            <a:r>
              <a:rPr lang="en-IN" sz="1350" dirty="0">
                <a:latin typeface="Menlo"/>
              </a:rPr>
              <a:t>      'FontSize',24,'linewidth',2.0,'fontweight','b') </a:t>
            </a:r>
          </a:p>
          <a:p>
            <a:r>
              <a:rPr lang="en-IN" sz="1350" dirty="0">
                <a:latin typeface="Menlo"/>
              </a:rPr>
              <a:t> tau=187/91; </a:t>
            </a:r>
          </a:p>
          <a:p>
            <a:r>
              <a:rPr lang="en-IN" sz="1350" dirty="0">
                <a:latin typeface="Menlo"/>
              </a:rPr>
              <a:t>loglog(sl,5*sl.^(-tau),'-','linewidth',3);</a:t>
            </a:r>
          </a:p>
          <a:p>
            <a:r>
              <a:rPr lang="en-IN" sz="1350" dirty="0">
                <a:solidFill>
                  <a:srgbClr val="0E00FF"/>
                </a:solidFill>
                <a:latin typeface="Menlo"/>
              </a:rPr>
              <a:t>end</a:t>
            </a:r>
            <a:endParaRPr lang="en-IN" sz="1350" dirty="0">
              <a:latin typeface="Menlo"/>
            </a:endParaRPr>
          </a:p>
          <a:p>
            <a:r>
              <a:rPr lang="en-IN" sz="1350" dirty="0">
                <a:solidFill>
                  <a:srgbClr val="0E00FF"/>
                </a:solidFill>
                <a:latin typeface="Menlo"/>
              </a:rPr>
              <a:t>end</a:t>
            </a:r>
            <a:endParaRPr lang="en-IN" sz="1350" dirty="0">
              <a:latin typeface="Menlo"/>
            </a:endParaRPr>
          </a:p>
        </p:txBody>
      </p:sp>
    </p:spTree>
    <p:extLst>
      <p:ext uri="{BB962C8B-B14F-4D97-AF65-F5344CB8AC3E}">
        <p14:creationId xmlns:p14="http://schemas.microsoft.com/office/powerpoint/2010/main" val="54866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72BFA-3E22-C965-DE9D-547D49FB8D05}"/>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8E779024-90F8-BA68-99F0-00EB9C364EFF}"/>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F114B8-55A9-C2FD-0D7B-5D905AA57EB7}"/>
                  </a:ext>
                </a:extLst>
              </p:cNvPr>
              <p:cNvSpPr txBox="1"/>
              <p:nvPr/>
            </p:nvSpPr>
            <p:spPr>
              <a:xfrm>
                <a:off x="521605" y="2413115"/>
                <a:ext cx="7819963" cy="2048253"/>
              </a:xfrm>
              <a:prstGeom prst="rect">
                <a:avLst/>
              </a:prstGeom>
              <a:noFill/>
            </p:spPr>
            <p:txBody>
              <a:bodyPr wrap="square">
                <a:spAutoFit/>
              </a:bodyPr>
              <a:lstStyle/>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By creating several random matrices, we can measure </a:t>
                </a:r>
                <a14:m>
                  <m:oMath xmlns:m="http://schemas.openxmlformats.org/officeDocument/2006/math">
                    <m:r>
                      <a:rPr lang="en-US" sz="1350" i="1" dirty="0">
                        <a:latin typeface="Cambria Math" panose="02040503050406030204" pitchFamily="18" charset="0"/>
                      </a:rPr>
                      <m:t>𝜋</m:t>
                    </m:r>
                    <m:r>
                      <a:rPr lang="en-IN" sz="1350" i="1" dirty="0">
                        <a:latin typeface="Cambria Math" panose="02040503050406030204" pitchFamily="18" charset="0"/>
                      </a:rPr>
                      <m:t>(</m:t>
                    </m:r>
                    <m:r>
                      <a:rPr lang="en-IN" sz="1350" i="1" dirty="0">
                        <a:latin typeface="Cambria Math" panose="02040503050406030204" pitchFamily="18" charset="0"/>
                      </a:rPr>
                      <m:t>𝑝</m:t>
                    </m:r>
                    <m:r>
                      <a:rPr lang="en-IN" sz="1350" i="1" dirty="0">
                        <a:latin typeface="Cambria Math" panose="02040503050406030204" pitchFamily="18" charset="0"/>
                      </a:rPr>
                      <m:t>, </m:t>
                    </m:r>
                    <m:r>
                      <a:rPr lang="en-IN" sz="1350" i="1" dirty="0">
                        <a:latin typeface="Cambria Math" panose="02040503050406030204" pitchFamily="18" charset="0"/>
                      </a:rPr>
                      <m:t>𝐿</m:t>
                    </m:r>
                    <m:r>
                      <a:rPr lang="en-IN" sz="1350" i="1" dirty="0">
                        <a:latin typeface="Cambria Math" panose="02040503050406030204" pitchFamily="18" charset="0"/>
                      </a:rPr>
                      <m:t>)</m:t>
                    </m:r>
                  </m:oMath>
                </a14:m>
                <a:r>
                  <a:rPr lang="en-IN" sz="1350" dirty="0">
                    <a:latin typeface="Cambria" panose="02040503050406030204" pitchFamily="18" charset="0"/>
                    <a:ea typeface="Cambria" panose="02040503050406030204" pitchFamily="18" charset="0"/>
                  </a:rPr>
                  <a:t> in a </a:t>
                </a:r>
                <a14:m>
                  <m:oMath xmlns:m="http://schemas.openxmlformats.org/officeDocument/2006/math">
                    <m:r>
                      <a:rPr lang="en-US" sz="1350" i="1" dirty="0">
                        <a:latin typeface="Cambria Math" panose="02040503050406030204" pitchFamily="18" charset="0"/>
                      </a:rPr>
                      <m:t>𝐿</m:t>
                    </m:r>
                    <m:r>
                      <a:rPr lang="en-US" sz="1350" i="1" dirty="0">
                        <a:latin typeface="Cambria Math" panose="02040503050406030204" pitchFamily="18" charset="0"/>
                      </a:rPr>
                      <m:t>×</m:t>
                    </m:r>
                    <m:r>
                      <a:rPr lang="en-US" sz="1350" i="1" dirty="0">
                        <a:latin typeface="Cambria Math" panose="02040503050406030204" pitchFamily="18" charset="0"/>
                      </a:rPr>
                      <m:t>𝐿</m:t>
                    </m:r>
                  </m:oMath>
                </a14:m>
                <a:r>
                  <a:rPr lang="en-IN" sz="1350" dirty="0">
                    <a:latin typeface="Cambria" panose="02040503050406030204" pitchFamily="18" charset="0"/>
                    <a:ea typeface="Cambria" panose="02040503050406030204" pitchFamily="18" charset="0"/>
                  </a:rPr>
                  <a:t> lattice. </a:t>
                </a:r>
              </a:p>
              <a:p>
                <a:pPr marL="214313" indent="-214313">
                  <a:buFont typeface="Arial" panose="020B0604020202020204" pitchFamily="34" charset="0"/>
                  <a:buChar char="•"/>
                </a:pPr>
                <a:r>
                  <a:rPr lang="en-IN" sz="1350" dirty="0">
                    <a:latin typeface="Cambria" panose="02040503050406030204" pitchFamily="18" charset="0"/>
                    <a:ea typeface="Cambria" panose="02040503050406030204" pitchFamily="18" charset="0"/>
                  </a:rPr>
                  <a:t>For each </a:t>
                </a:r>
                <a14:m>
                  <m:oMath xmlns:m="http://schemas.openxmlformats.org/officeDocument/2006/math">
                    <m:r>
                      <a:rPr lang="en-US" sz="1350" i="1" dirty="0">
                        <a:latin typeface="Cambria Math" panose="02040503050406030204" pitchFamily="18" charset="0"/>
                      </a:rPr>
                      <m:t>𝑝</m:t>
                    </m:r>
                  </m:oMath>
                </a14:m>
                <a:r>
                  <a:rPr lang="en-IN" sz="1350" dirty="0">
                    <a:latin typeface="Cambria" panose="02040503050406030204" pitchFamily="18" charset="0"/>
                    <a:ea typeface="Cambria" panose="02040503050406030204" pitchFamily="18" charset="0"/>
                  </a:rPr>
                  <a:t>, and each realization we identify all the clusters and select the one with the greatest extent.</a:t>
                </a:r>
              </a:p>
              <a:p>
                <a:endParaRPr lang="en-IN" sz="1350" dirty="0">
                  <a:latin typeface="Cambria" panose="02040503050406030204" pitchFamily="18" charset="0"/>
                  <a:ea typeface="Cambria" panose="02040503050406030204" pitchFamily="18" charset="0"/>
                </a:endParaRPr>
              </a:p>
              <a:p>
                <a:r>
                  <a:rPr lang="en-IN" sz="1350" dirty="0">
                    <a:latin typeface="Cambria" panose="02040503050406030204" pitchFamily="18" charset="0"/>
                    <a:ea typeface="Cambria" panose="02040503050406030204" pitchFamily="18" charset="0"/>
                  </a:rPr>
                  <a:t>      Note: If this extend equals the system size, there is a spanning cluster and the system percolates.</a:t>
                </a:r>
              </a:p>
              <a:p>
                <a:endParaRPr lang="en-IN" sz="1350"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US" sz="1350" u="sng" dirty="0">
                    <a:latin typeface="Cambria" panose="02040503050406030204" pitchFamily="18" charset="0"/>
                    <a:ea typeface="Cambria" panose="02040503050406030204" pitchFamily="18" charset="0"/>
                  </a:rPr>
                  <a:t>Record the number of sites </a:t>
                </a:r>
                <a:r>
                  <a:rPr lang="en-US" sz="1350" dirty="0">
                    <a:latin typeface="Cambria" panose="02040503050406030204" pitchFamily="18" charset="0"/>
                    <a:ea typeface="Cambria" panose="02040503050406030204" pitchFamily="18" charset="0"/>
                  </a:rPr>
                  <a:t>(</a:t>
                </a:r>
                <a14:m>
                  <m:oMath xmlns:m="http://schemas.openxmlformats.org/officeDocument/2006/math">
                    <m:r>
                      <a:rPr lang="en-US" sz="1350" i="1">
                        <a:latin typeface="Cambria Math" panose="02040503050406030204" pitchFamily="18" charset="0"/>
                        <a:ea typeface="Cambria" panose="02040503050406030204" pitchFamily="18" charset="0"/>
                      </a:rPr>
                      <m:t>𝑀</m:t>
                    </m:r>
                  </m:oMath>
                </a14:m>
                <a:r>
                  <a:rPr lang="en-US" sz="1350" dirty="0">
                    <a:latin typeface="Cambria" panose="02040503050406030204" pitchFamily="18" charset="0"/>
                    <a:ea typeface="Cambria" panose="02040503050406030204" pitchFamily="18" charset="0"/>
                  </a:rPr>
                  <a:t>) participating in the spanning cluster (Focus in the </a:t>
                </a:r>
                <a:r>
                  <a:rPr lang="en-US" sz="1350" u="sng" dirty="0">
                    <a:latin typeface="Cambria" panose="02040503050406030204" pitchFamily="18" charset="0"/>
                    <a:ea typeface="Cambria" panose="02040503050406030204" pitchFamily="18" charset="0"/>
                  </a:rPr>
                  <a:t>largest cluster</a:t>
                </a:r>
                <a:r>
                  <a:rPr lang="en-US" sz="1350"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US" sz="1350" dirty="0">
                    <a:latin typeface="Cambria" panose="02040503050406030204" pitchFamily="18" charset="0"/>
                    <a:ea typeface="Cambria" panose="02040503050406030204" pitchFamily="18" charset="0"/>
                  </a:rPr>
                  <a:t>Calculate </a:t>
                </a:r>
                <a14:m>
                  <m:oMath xmlns:m="http://schemas.openxmlformats.org/officeDocument/2006/math">
                    <m:f>
                      <m:fPr>
                        <m:ctrlPr>
                          <a:rPr lang="en-US" sz="1350" i="1">
                            <a:solidFill>
                              <a:srgbClr val="0000FF"/>
                            </a:solidFill>
                            <a:latin typeface="Cambria Math" panose="02040503050406030204" pitchFamily="18" charset="0"/>
                            <a:ea typeface="Cambria" panose="02040503050406030204" pitchFamily="18" charset="0"/>
                          </a:rPr>
                        </m:ctrlPr>
                      </m:fPr>
                      <m:num>
                        <m:r>
                          <a:rPr lang="en-US" sz="1350" i="1">
                            <a:solidFill>
                              <a:srgbClr val="0000FF"/>
                            </a:solidFill>
                            <a:latin typeface="Cambria Math" panose="02040503050406030204" pitchFamily="18" charset="0"/>
                            <a:ea typeface="Cambria" panose="02040503050406030204" pitchFamily="18" charset="0"/>
                          </a:rPr>
                          <m:t>𝑀</m:t>
                        </m:r>
                      </m:num>
                      <m:den>
                        <m:sSup>
                          <m:sSupPr>
                            <m:ctrlPr>
                              <a:rPr lang="en-US" sz="1350" i="1">
                                <a:solidFill>
                                  <a:srgbClr val="0000FF"/>
                                </a:solidFill>
                                <a:latin typeface="Cambria Math" panose="02040503050406030204" pitchFamily="18" charset="0"/>
                                <a:ea typeface="Cambria" panose="02040503050406030204" pitchFamily="18" charset="0"/>
                              </a:rPr>
                            </m:ctrlPr>
                          </m:sSupPr>
                          <m:e>
                            <m:r>
                              <a:rPr lang="en-US" sz="1350" i="1">
                                <a:solidFill>
                                  <a:srgbClr val="0000FF"/>
                                </a:solidFill>
                                <a:latin typeface="Cambria Math" panose="02040503050406030204" pitchFamily="18" charset="0"/>
                                <a:ea typeface="Cambria" panose="02040503050406030204" pitchFamily="18" charset="0"/>
                              </a:rPr>
                              <m:t>𝐿</m:t>
                            </m:r>
                          </m:e>
                          <m:sup>
                            <m:r>
                              <a:rPr lang="en-US" sz="1350" i="1">
                                <a:solidFill>
                                  <a:srgbClr val="0000FF"/>
                                </a:solidFill>
                                <a:latin typeface="Cambria Math" panose="02040503050406030204" pitchFamily="18" charset="0"/>
                                <a:ea typeface="Cambria" panose="02040503050406030204" pitchFamily="18" charset="0"/>
                              </a:rPr>
                              <m:t>2</m:t>
                            </m:r>
                          </m:sup>
                        </m:sSup>
                      </m:den>
                    </m:f>
                  </m:oMath>
                </a14:m>
                <a:r>
                  <a:rPr lang="en-US" sz="1350" dirty="0">
                    <a:latin typeface="Cambria" panose="02040503050406030204" pitchFamily="18" charset="0"/>
                    <a:ea typeface="Cambria" panose="02040503050406030204" pitchFamily="18" charset="0"/>
                  </a:rPr>
                  <a:t> for all </a:t>
                </a:r>
                <a14:m>
                  <m:oMath xmlns:m="http://schemas.openxmlformats.org/officeDocument/2006/math">
                    <m:r>
                      <a:rPr lang="en-US" sz="1350" i="1">
                        <a:latin typeface="Cambria Math" panose="02040503050406030204" pitchFamily="18" charset="0"/>
                        <a:ea typeface="Cambria" panose="02040503050406030204" pitchFamily="18" charset="0"/>
                      </a:rPr>
                      <m:t>𝑝</m:t>
                    </m:r>
                  </m:oMath>
                </a14:m>
                <a:r>
                  <a:rPr lang="en-US" sz="1350" dirty="0">
                    <a:latin typeface="Cambria" panose="02040503050406030204" pitchFamily="18" charset="0"/>
                    <a:ea typeface="Cambria" panose="02040503050406030204" pitchFamily="18" charset="0"/>
                  </a:rPr>
                  <a:t> s and </a:t>
                </a:r>
                <a:r>
                  <a:rPr lang="en-US" sz="1350" u="sng" dirty="0">
                    <a:latin typeface="Cambria" panose="02040503050406030204" pitchFamily="18" charset="0"/>
                    <a:ea typeface="Cambria" panose="02040503050406030204" pitchFamily="18" charset="0"/>
                  </a:rPr>
                  <a:t>for large number of realization.</a:t>
                </a:r>
              </a:p>
              <a:p>
                <a:endParaRPr lang="en-IN" sz="1350" dirty="0">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F9F114B8-55A9-C2FD-0D7B-5D905AA57EB7}"/>
                  </a:ext>
                </a:extLst>
              </p:cNvPr>
              <p:cNvSpPr txBox="1">
                <a:spLocks noRot="1" noChangeAspect="1" noMove="1" noResize="1" noEditPoints="1" noAdjustHandles="1" noChangeArrowheads="1" noChangeShapeType="1" noTextEdit="1"/>
              </p:cNvSpPr>
              <p:nvPr/>
            </p:nvSpPr>
            <p:spPr>
              <a:xfrm>
                <a:off x="521605" y="2413115"/>
                <a:ext cx="7819963" cy="2048253"/>
              </a:xfrm>
              <a:prstGeom prst="rect">
                <a:avLst/>
              </a:prstGeom>
              <a:blipFill>
                <a:blip r:embed="rId3"/>
                <a:stretch>
                  <a:fillRect l="-78" t="-893"/>
                </a:stretch>
              </a:blipFill>
            </p:spPr>
            <p:txBody>
              <a:bodyPr/>
              <a:lstStyle/>
              <a:p>
                <a:r>
                  <a:rPr lang="en-IN">
                    <a:noFill/>
                  </a:rPr>
                  <a:t> </a:t>
                </a:r>
              </a:p>
            </p:txBody>
          </p:sp>
        </mc:Fallback>
      </mc:AlternateContent>
      <p:pic>
        <p:nvPicPr>
          <p:cNvPr id="11" name="Picture 10" descr="A colorful puzzle with numbers&#10;&#10;Description automatically generated with medium confidence">
            <a:extLst>
              <a:ext uri="{FF2B5EF4-FFF2-40B4-BE49-F238E27FC236}">
                <a16:creationId xmlns:a16="http://schemas.microsoft.com/office/drawing/2014/main" id="{0448AD3D-3809-6BA9-F567-50B0344EF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861" y="4027914"/>
            <a:ext cx="2267712" cy="1700784"/>
          </a:xfrm>
          <a:prstGeom prst="rect">
            <a:avLst/>
          </a:prstGeom>
        </p:spPr>
      </p:pic>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A434FF3C-25EB-01B8-4326-767A7454BD9F}"/>
                  </a:ext>
                </a:extLst>
              </p14:cNvPr>
              <p14:cNvContentPartPr/>
              <p14:nvPr/>
            </p14:nvContentPartPr>
            <p14:xfrm>
              <a:off x="2472809" y="4328196"/>
              <a:ext cx="952830" cy="674190"/>
            </p14:xfrm>
          </p:contentPart>
        </mc:Choice>
        <mc:Fallback xmlns="">
          <p:pic>
            <p:nvPicPr>
              <p:cNvPr id="22" name="Ink 21">
                <a:extLst>
                  <a:ext uri="{FF2B5EF4-FFF2-40B4-BE49-F238E27FC236}">
                    <a16:creationId xmlns:a16="http://schemas.microsoft.com/office/drawing/2014/main" id="{A434FF3C-25EB-01B8-4326-767A7454BD9F}"/>
                  </a:ext>
                </a:extLst>
              </p:cNvPr>
              <p:cNvPicPr/>
              <p:nvPr/>
            </p:nvPicPr>
            <p:blipFill>
              <a:blip r:embed="rId6"/>
              <a:stretch>
                <a:fillRect/>
              </a:stretch>
            </p:blipFill>
            <p:spPr>
              <a:xfrm>
                <a:off x="2463810" y="4319197"/>
                <a:ext cx="970468" cy="691828"/>
              </a:xfrm>
              <a:prstGeom prst="rect">
                <a:avLst/>
              </a:prstGeom>
            </p:spPr>
          </p:pic>
        </mc:Fallback>
      </mc:AlternateContent>
      <p:pic>
        <p:nvPicPr>
          <p:cNvPr id="9" name="Picture 8" descr="A colorful squares with numbers&#10;&#10;Description automatically generated">
            <a:extLst>
              <a:ext uri="{FF2B5EF4-FFF2-40B4-BE49-F238E27FC236}">
                <a16:creationId xmlns:a16="http://schemas.microsoft.com/office/drawing/2014/main" id="{E38835F6-951A-6A83-073F-48F44F41B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0573" y="4035470"/>
            <a:ext cx="2267712" cy="1700784"/>
          </a:xfrm>
          <a:prstGeom prst="rect">
            <a:avLst/>
          </a:prstGeom>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4C023EE6-B860-5CFA-B176-21019D46258E}"/>
                  </a:ext>
                </a:extLst>
              </p14:cNvPr>
              <p14:cNvContentPartPr/>
              <p14:nvPr/>
            </p14:nvContentPartPr>
            <p14:xfrm>
              <a:off x="4847916" y="4201663"/>
              <a:ext cx="963090" cy="659340"/>
            </p14:xfrm>
          </p:contentPart>
        </mc:Choice>
        <mc:Fallback xmlns="">
          <p:pic>
            <p:nvPicPr>
              <p:cNvPr id="15" name="Ink 14">
                <a:extLst>
                  <a:ext uri="{FF2B5EF4-FFF2-40B4-BE49-F238E27FC236}">
                    <a16:creationId xmlns:a16="http://schemas.microsoft.com/office/drawing/2014/main" id="{4C023EE6-B860-5CFA-B176-21019D46258E}"/>
                  </a:ext>
                </a:extLst>
              </p:cNvPr>
              <p:cNvPicPr/>
              <p:nvPr/>
            </p:nvPicPr>
            <p:blipFill>
              <a:blip r:embed="rId9"/>
              <a:stretch>
                <a:fillRect/>
              </a:stretch>
            </p:blipFill>
            <p:spPr>
              <a:xfrm>
                <a:off x="4838915" y="4192665"/>
                <a:ext cx="980732" cy="676975"/>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67C103-3920-2615-234C-49632A612F81}"/>
                  </a:ext>
                </a:extLst>
              </p:cNvPr>
              <p:cNvSpPr txBox="1"/>
              <p:nvPr/>
            </p:nvSpPr>
            <p:spPr>
              <a:xfrm>
                <a:off x="1021698" y="1618184"/>
                <a:ext cx="6733318" cy="507831"/>
              </a:xfrm>
              <a:prstGeom prst="rect">
                <a:avLst/>
              </a:prstGeom>
              <a:noFill/>
            </p:spPr>
            <p:txBody>
              <a:bodyPr wrap="none" rtlCol="0">
                <a:spAutoFit/>
              </a:bodyPr>
              <a:lstStyle/>
              <a:p>
                <a:r>
                  <a:rPr lang="en-US" sz="1350" dirty="0">
                    <a:latin typeface="Cambria" panose="02040503050406030204" pitchFamily="18" charset="0"/>
                    <a:ea typeface="Cambria" panose="02040503050406030204" pitchFamily="18" charset="0"/>
                  </a:rPr>
                  <a:t>Q:How many of the sites belong the biggest cluster?</a:t>
                </a:r>
              </a:p>
              <a:p>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oMath>
                </a14:m>
                <a:r>
                  <a:rPr lang="en-US" sz="1350" dirty="0">
                    <a:latin typeface="Cambria" panose="02040503050406030204" pitchFamily="18" charset="0"/>
                    <a:ea typeface="Cambria" panose="02040503050406030204" pitchFamily="18" charset="0"/>
                  </a:rPr>
                  <a:t>is the fraction of sites that belong to the biggest cluster. </a:t>
                </a:r>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oMath>
                </a14:m>
                <a:r>
                  <a:rPr lang="en-US" sz="1350" dirty="0">
                    <a:solidFill>
                      <a:srgbClr val="0000FF"/>
                    </a:solidFill>
                    <a:latin typeface="Cambria" panose="02040503050406030204" pitchFamily="18" charset="0"/>
                    <a:ea typeface="Cambria" panose="02040503050406030204" pitchFamily="18" charset="0"/>
                  </a:rPr>
                  <a:t>is the order parameter</a:t>
                </a:r>
                <a:endParaRPr lang="en-IN" sz="1350" dirty="0">
                  <a:latin typeface="Cambria" panose="02040503050406030204" pitchFamily="18" charset="0"/>
                  <a:ea typeface="Cambria" panose="02040503050406030204" pitchFamily="18" charset="0"/>
                </a:endParaRPr>
              </a:p>
            </p:txBody>
          </p:sp>
        </mc:Choice>
        <mc:Fallback xmlns="">
          <p:sp>
            <p:nvSpPr>
              <p:cNvPr id="2" name="TextBox 1">
                <a:extLst>
                  <a:ext uri="{FF2B5EF4-FFF2-40B4-BE49-F238E27FC236}">
                    <a16:creationId xmlns:a16="http://schemas.microsoft.com/office/drawing/2014/main" id="{EF67C103-3920-2615-234C-49632A612F81}"/>
                  </a:ext>
                </a:extLst>
              </p:cNvPr>
              <p:cNvSpPr txBox="1">
                <a:spLocks noRot="1" noChangeAspect="1" noMove="1" noResize="1" noEditPoints="1" noAdjustHandles="1" noChangeArrowheads="1" noChangeShapeType="1" noTextEdit="1"/>
              </p:cNvSpPr>
              <p:nvPr/>
            </p:nvSpPr>
            <p:spPr>
              <a:xfrm>
                <a:off x="1021698" y="1618184"/>
                <a:ext cx="6733318" cy="507831"/>
              </a:xfrm>
              <a:prstGeom prst="rect">
                <a:avLst/>
              </a:prstGeom>
              <a:blipFill>
                <a:blip r:embed="rId10"/>
                <a:stretch>
                  <a:fillRect l="-272" t="-2381" b="-9524"/>
                </a:stretch>
              </a:blipFill>
            </p:spPr>
            <p:txBody>
              <a:bodyPr/>
              <a:lstStyle/>
              <a:p>
                <a:r>
                  <a:rPr lang="en-IN">
                    <a:noFill/>
                  </a:rPr>
                  <a:t> </a:t>
                </a:r>
              </a:p>
            </p:txBody>
          </p:sp>
        </mc:Fallback>
      </mc:AlternateContent>
    </p:spTree>
    <p:extLst>
      <p:ext uri="{BB962C8B-B14F-4D97-AF65-F5344CB8AC3E}">
        <p14:creationId xmlns:p14="http://schemas.microsoft.com/office/powerpoint/2010/main" val="238608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1CEE-3E24-DE33-BE89-043BEFE5340E}"/>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0D7322A4-F56D-8616-BF27-FC9353BE9F2B}"/>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pic>
        <p:nvPicPr>
          <p:cNvPr id="11" name="Picture 10" descr="A colorful puzzle with numbers&#10;&#10;Description automatically generated with medium confidence">
            <a:extLst>
              <a:ext uri="{FF2B5EF4-FFF2-40B4-BE49-F238E27FC236}">
                <a16:creationId xmlns:a16="http://schemas.microsoft.com/office/drawing/2014/main" id="{2CF419DB-52D8-C655-3F3D-63851CCE5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27" y="2245361"/>
            <a:ext cx="2267712" cy="1700784"/>
          </a:xfrm>
          <a:prstGeom prst="rect">
            <a:avLst/>
          </a:prstGeom>
        </p:spPr>
      </p:pic>
      <p:pic>
        <p:nvPicPr>
          <p:cNvPr id="9" name="Picture 8" descr="A colorful squares with numbers&#10;&#10;Description automatically generated">
            <a:extLst>
              <a:ext uri="{FF2B5EF4-FFF2-40B4-BE49-F238E27FC236}">
                <a16:creationId xmlns:a16="http://schemas.microsoft.com/office/drawing/2014/main" id="{F1B4DC23-B881-0C63-B0DA-1A2319226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27" y="4034564"/>
            <a:ext cx="2267712" cy="1700784"/>
          </a:xfrm>
          <a:prstGeom prst="rect">
            <a:avLst/>
          </a:prstGeom>
        </p:spPr>
      </p:pic>
      <p:pic>
        <p:nvPicPr>
          <p:cNvPr id="4" name="Picture 3" descr="A graph of a function&#10;&#10;Description automatically generated">
            <a:extLst>
              <a:ext uri="{FF2B5EF4-FFF2-40B4-BE49-F238E27FC236}">
                <a16:creationId xmlns:a16="http://schemas.microsoft.com/office/drawing/2014/main" id="{6766DB3C-C491-2CF0-63FC-3039F8A8B7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9400" y="2196316"/>
            <a:ext cx="4324360" cy="36764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C5EC0AA-73AD-EBF8-9FBE-894941314EEE}"/>
                  </a:ext>
                </a:extLst>
              </p:cNvPr>
              <p:cNvSpPr txBox="1"/>
              <p:nvPr/>
            </p:nvSpPr>
            <p:spPr>
              <a:xfrm>
                <a:off x="1021698" y="1618184"/>
                <a:ext cx="6733318" cy="507831"/>
              </a:xfrm>
              <a:prstGeom prst="rect">
                <a:avLst/>
              </a:prstGeom>
              <a:noFill/>
            </p:spPr>
            <p:txBody>
              <a:bodyPr wrap="none" rtlCol="0">
                <a:spAutoFit/>
              </a:bodyPr>
              <a:lstStyle/>
              <a:p>
                <a:r>
                  <a:rPr lang="en-US" sz="1350" dirty="0">
                    <a:latin typeface="Cambria" panose="02040503050406030204" pitchFamily="18" charset="0"/>
                    <a:ea typeface="Cambria" panose="02040503050406030204" pitchFamily="18" charset="0"/>
                  </a:rPr>
                  <a:t>Q:How many of the sites belong the biggest cluster?</a:t>
                </a:r>
              </a:p>
              <a:p>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oMath>
                </a14:m>
                <a:r>
                  <a:rPr lang="en-US" sz="1350" dirty="0">
                    <a:latin typeface="Cambria" panose="02040503050406030204" pitchFamily="18" charset="0"/>
                    <a:ea typeface="Cambria" panose="02040503050406030204" pitchFamily="18" charset="0"/>
                  </a:rPr>
                  <a:t>is the fraction of sites that belong to the biggest cluster. </a:t>
                </a:r>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oMath>
                </a14:m>
                <a:r>
                  <a:rPr lang="en-US" sz="1350" dirty="0">
                    <a:solidFill>
                      <a:srgbClr val="0000FF"/>
                    </a:solidFill>
                    <a:latin typeface="Cambria" panose="02040503050406030204" pitchFamily="18" charset="0"/>
                    <a:ea typeface="Cambria" panose="02040503050406030204" pitchFamily="18" charset="0"/>
                  </a:rPr>
                  <a:t>is the order parameter</a:t>
                </a:r>
                <a:endParaRPr lang="en-IN" sz="1350" dirty="0">
                  <a:latin typeface="Cambria" panose="02040503050406030204" pitchFamily="18" charset="0"/>
                  <a:ea typeface="Cambria" panose="02040503050406030204" pitchFamily="18" charset="0"/>
                </a:endParaRPr>
              </a:p>
            </p:txBody>
          </p:sp>
        </mc:Choice>
        <mc:Fallback xmlns="">
          <p:sp>
            <p:nvSpPr>
              <p:cNvPr id="2" name="TextBox 1">
                <a:extLst>
                  <a:ext uri="{FF2B5EF4-FFF2-40B4-BE49-F238E27FC236}">
                    <a16:creationId xmlns:a16="http://schemas.microsoft.com/office/drawing/2014/main" id="{2C5EC0AA-73AD-EBF8-9FBE-894941314EEE}"/>
                  </a:ext>
                </a:extLst>
              </p:cNvPr>
              <p:cNvSpPr txBox="1">
                <a:spLocks noRot="1" noChangeAspect="1" noMove="1" noResize="1" noEditPoints="1" noAdjustHandles="1" noChangeArrowheads="1" noChangeShapeType="1" noTextEdit="1"/>
              </p:cNvSpPr>
              <p:nvPr/>
            </p:nvSpPr>
            <p:spPr>
              <a:xfrm>
                <a:off x="1021698" y="1618184"/>
                <a:ext cx="6733318" cy="507831"/>
              </a:xfrm>
              <a:prstGeom prst="rect">
                <a:avLst/>
              </a:prstGeom>
              <a:blipFill>
                <a:blip r:embed="rId6"/>
                <a:stretch>
                  <a:fillRect l="-272" t="-2381" b="-9524"/>
                </a:stretch>
              </a:blipFill>
            </p:spPr>
            <p:txBody>
              <a:bodyPr/>
              <a:lstStyle/>
              <a:p>
                <a:r>
                  <a:rPr lang="en-IN">
                    <a:noFill/>
                  </a:rPr>
                  <a:t> </a:t>
                </a:r>
              </a:p>
            </p:txBody>
          </p:sp>
        </mc:Fallback>
      </mc:AlternateContent>
    </p:spTree>
    <p:extLst>
      <p:ext uri="{BB962C8B-B14F-4D97-AF65-F5344CB8AC3E}">
        <p14:creationId xmlns:p14="http://schemas.microsoft.com/office/powerpoint/2010/main" val="3037841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83D3A-EB49-6EC5-ABBA-017E08BD5D7C}"/>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B6B42EC6-DD1A-1887-20DF-DFFE5521D031}"/>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a:t>
            </a:r>
            <a:r>
              <a:rPr lang="en-US" altLang="en-US" sz="3000" i="1">
                <a:solidFill>
                  <a:srgbClr val="0000FF"/>
                </a:solidFill>
                <a:latin typeface="Cambria" panose="02040503050406030204" pitchFamily="18" charset="0"/>
                <a:ea typeface="Cambria" panose="02040503050406030204" pitchFamily="18" charset="0"/>
              </a:rPr>
              <a:t>in 2-d</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pic>
        <p:nvPicPr>
          <p:cNvPr id="4" name="Picture 3" descr="A graph of a function&#10;&#10;Description automatically generated">
            <a:extLst>
              <a:ext uri="{FF2B5EF4-FFF2-40B4-BE49-F238E27FC236}">
                <a16:creationId xmlns:a16="http://schemas.microsoft.com/office/drawing/2014/main" id="{5109707D-612B-98E2-09DC-C71647487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9173"/>
            <a:ext cx="4324360" cy="3676496"/>
          </a:xfrm>
          <a:prstGeom prst="rect">
            <a:avLst/>
          </a:prstGeom>
        </p:spPr>
      </p:pic>
      <p:sp>
        <p:nvSpPr>
          <p:cNvPr id="5" name="TextBox 4">
            <a:extLst>
              <a:ext uri="{FF2B5EF4-FFF2-40B4-BE49-F238E27FC236}">
                <a16:creationId xmlns:a16="http://schemas.microsoft.com/office/drawing/2014/main" id="{197BC654-512B-DAF4-B3EA-AEB13B243608}"/>
              </a:ext>
            </a:extLst>
          </p:cNvPr>
          <p:cNvSpPr txBox="1"/>
          <p:nvPr/>
        </p:nvSpPr>
        <p:spPr>
          <a:xfrm>
            <a:off x="4594040" y="1868850"/>
            <a:ext cx="2892490" cy="4028026"/>
          </a:xfrm>
          <a:prstGeom prst="rect">
            <a:avLst/>
          </a:prstGeom>
          <a:noFill/>
        </p:spPr>
        <p:txBody>
          <a:bodyPr wrap="square">
            <a:spAutoFit/>
          </a:bodyPr>
          <a:lstStyle/>
          <a:p>
            <a:r>
              <a:rPr lang="en-US" sz="825" dirty="0">
                <a:latin typeface="Menlo"/>
              </a:rPr>
              <a:t>clear </a:t>
            </a:r>
            <a:r>
              <a:rPr lang="en-US" sz="825" dirty="0">
                <a:solidFill>
                  <a:srgbClr val="A709F5"/>
                </a:solidFill>
                <a:latin typeface="Menlo"/>
              </a:rPr>
              <a:t>all</a:t>
            </a:r>
            <a:endParaRPr lang="en-US" sz="825" dirty="0">
              <a:latin typeface="Menlo"/>
            </a:endParaRPr>
          </a:p>
          <a:p>
            <a:r>
              <a:rPr lang="en-US" sz="825" dirty="0">
                <a:latin typeface="Menlo"/>
              </a:rPr>
              <a:t>ZZ=[];Q=[];</a:t>
            </a:r>
          </a:p>
          <a:p>
            <a:r>
              <a:rPr lang="en-US" sz="825" dirty="0">
                <a:solidFill>
                  <a:srgbClr val="0E00FF"/>
                </a:solidFill>
                <a:latin typeface="Menlo"/>
              </a:rPr>
              <a:t>for </a:t>
            </a:r>
            <a:r>
              <a:rPr lang="en-US" sz="825" dirty="0">
                <a:latin typeface="Menlo"/>
              </a:rPr>
              <a:t>L = 50:50:200</a:t>
            </a:r>
          </a:p>
          <a:p>
            <a:r>
              <a:rPr lang="en-US" sz="825" dirty="0">
                <a:latin typeface="Menlo"/>
              </a:rPr>
              <a:t>L</a:t>
            </a:r>
          </a:p>
          <a:p>
            <a:r>
              <a:rPr lang="en-IN" sz="825" dirty="0">
                <a:latin typeface="Menlo"/>
              </a:rPr>
              <a:t>realization=100;</a:t>
            </a:r>
          </a:p>
          <a:p>
            <a:r>
              <a:rPr lang="en-IN" sz="825" dirty="0" err="1">
                <a:latin typeface="Menlo"/>
              </a:rPr>
              <a:t>pv</a:t>
            </a:r>
            <a:r>
              <a:rPr lang="en-IN" sz="825" dirty="0">
                <a:latin typeface="Menlo"/>
              </a:rPr>
              <a:t>=0.4:0.02:1;</a:t>
            </a:r>
          </a:p>
          <a:p>
            <a:r>
              <a:rPr lang="en-IN" sz="825" dirty="0">
                <a:solidFill>
                  <a:srgbClr val="0E00FF"/>
                </a:solidFill>
                <a:latin typeface="Menlo"/>
              </a:rPr>
              <a:t>for </a:t>
            </a:r>
            <a:r>
              <a:rPr lang="en-IN" sz="825" dirty="0" err="1">
                <a:latin typeface="Menlo"/>
              </a:rPr>
              <a:t>i</a:t>
            </a:r>
            <a:r>
              <a:rPr lang="en-IN" sz="825" dirty="0">
                <a:latin typeface="Menlo"/>
              </a:rPr>
              <a:t> = 1:length(</a:t>
            </a:r>
            <a:r>
              <a:rPr lang="en-IN" sz="825" dirty="0" err="1">
                <a:latin typeface="Menlo"/>
              </a:rPr>
              <a:t>pv</a:t>
            </a:r>
            <a:r>
              <a:rPr lang="en-IN" sz="825" dirty="0">
                <a:latin typeface="Menlo"/>
              </a:rPr>
              <a:t>)</a:t>
            </a:r>
          </a:p>
          <a:p>
            <a:r>
              <a:rPr lang="en-IN" sz="825" dirty="0" err="1">
                <a:latin typeface="Menlo"/>
              </a:rPr>
              <a:t>ll</a:t>
            </a:r>
            <a:r>
              <a:rPr lang="en-IN" sz="825" dirty="0">
                <a:latin typeface="Menlo"/>
              </a:rPr>
              <a:t>=0;</a:t>
            </a:r>
          </a:p>
          <a:p>
            <a:r>
              <a:rPr lang="en-IN" sz="825" dirty="0">
                <a:solidFill>
                  <a:srgbClr val="0E00FF"/>
                </a:solidFill>
                <a:latin typeface="Menlo"/>
              </a:rPr>
              <a:t>for </a:t>
            </a:r>
            <a:r>
              <a:rPr lang="en-IN" sz="825" dirty="0">
                <a:latin typeface="Menlo"/>
              </a:rPr>
              <a:t>j=1:realization</a:t>
            </a:r>
          </a:p>
          <a:p>
            <a:r>
              <a:rPr lang="en-IN" sz="825" dirty="0">
                <a:latin typeface="Menlo"/>
              </a:rPr>
              <a:t>p = </a:t>
            </a:r>
            <a:r>
              <a:rPr lang="en-IN" sz="825" dirty="0" err="1">
                <a:latin typeface="Menlo"/>
              </a:rPr>
              <a:t>pv</a:t>
            </a:r>
            <a:r>
              <a:rPr lang="en-IN" sz="825" dirty="0">
                <a:latin typeface="Menlo"/>
              </a:rPr>
              <a:t>(</a:t>
            </a:r>
            <a:r>
              <a:rPr lang="en-IN" sz="825" dirty="0" err="1">
                <a:latin typeface="Menlo"/>
              </a:rPr>
              <a:t>i</a:t>
            </a:r>
            <a:r>
              <a:rPr lang="en-IN" sz="825" dirty="0">
                <a:latin typeface="Menlo"/>
              </a:rPr>
              <a:t>);</a:t>
            </a:r>
          </a:p>
          <a:p>
            <a:r>
              <a:rPr lang="en-IN" sz="825" dirty="0">
                <a:latin typeface="Menlo"/>
              </a:rPr>
              <a:t>z = rand(L,L);</a:t>
            </a:r>
          </a:p>
          <a:p>
            <a:r>
              <a:rPr lang="en-IN" sz="825" dirty="0">
                <a:latin typeface="Menlo"/>
              </a:rPr>
              <a:t>m = z&lt;p;</a:t>
            </a:r>
          </a:p>
          <a:p>
            <a:r>
              <a:rPr lang="en-IN" sz="825" dirty="0">
                <a:latin typeface="Menlo"/>
              </a:rPr>
              <a:t>[</a:t>
            </a:r>
            <a:r>
              <a:rPr lang="en-IN" sz="825" dirty="0" err="1">
                <a:latin typeface="Menlo"/>
              </a:rPr>
              <a:t>lw,num</a:t>
            </a:r>
            <a:r>
              <a:rPr lang="en-IN" sz="825" dirty="0">
                <a:latin typeface="Menlo"/>
              </a:rPr>
              <a:t>] = </a:t>
            </a:r>
            <a:r>
              <a:rPr lang="en-IN" sz="825" dirty="0" err="1">
                <a:latin typeface="Menlo"/>
              </a:rPr>
              <a:t>bwlabel</a:t>
            </a:r>
            <a:r>
              <a:rPr lang="en-IN" sz="825" dirty="0">
                <a:latin typeface="Menlo"/>
              </a:rPr>
              <a:t>(m,4);</a:t>
            </a:r>
          </a:p>
          <a:p>
            <a:r>
              <a:rPr lang="en-IN" sz="825" dirty="0">
                <a:latin typeface="Menlo"/>
              </a:rPr>
              <a:t>x=</a:t>
            </a:r>
            <a:r>
              <a:rPr lang="en-IN" sz="825" dirty="0" err="1">
                <a:latin typeface="Menlo"/>
              </a:rPr>
              <a:t>lw</a:t>
            </a:r>
            <a:r>
              <a:rPr lang="en-IN" sz="825" dirty="0">
                <a:latin typeface="Menlo"/>
              </a:rPr>
              <a:t>(1:end);</a:t>
            </a:r>
          </a:p>
          <a:p>
            <a:r>
              <a:rPr lang="en-IN" sz="825" dirty="0">
                <a:latin typeface="Menlo"/>
              </a:rPr>
              <a:t>[GC,GR] = </a:t>
            </a:r>
            <a:r>
              <a:rPr lang="en-IN" sz="825" dirty="0" err="1">
                <a:latin typeface="Menlo"/>
              </a:rPr>
              <a:t>groupcounts</a:t>
            </a:r>
            <a:r>
              <a:rPr lang="en-IN" sz="825" dirty="0">
                <a:latin typeface="Menlo"/>
              </a:rPr>
              <a:t>(x'); </a:t>
            </a:r>
          </a:p>
          <a:p>
            <a:r>
              <a:rPr lang="en-IN" sz="825" dirty="0">
                <a:latin typeface="Menlo"/>
              </a:rPr>
              <a:t>GC1=GC;</a:t>
            </a:r>
          </a:p>
          <a:p>
            <a:r>
              <a:rPr lang="en-IN" sz="825" dirty="0" err="1">
                <a:latin typeface="Menlo"/>
              </a:rPr>
              <a:t>ind</a:t>
            </a:r>
            <a:r>
              <a:rPr lang="en-IN" sz="825" dirty="0">
                <a:latin typeface="Menlo"/>
              </a:rPr>
              <a:t>= find (GR==0);</a:t>
            </a:r>
          </a:p>
          <a:p>
            <a:r>
              <a:rPr lang="en-IN" sz="825" dirty="0">
                <a:latin typeface="Menlo"/>
              </a:rPr>
              <a:t>GC1(</a:t>
            </a:r>
            <a:r>
              <a:rPr lang="en-IN" sz="825" dirty="0" err="1">
                <a:latin typeface="Menlo"/>
              </a:rPr>
              <a:t>ind</a:t>
            </a:r>
            <a:r>
              <a:rPr lang="en-IN" sz="825" dirty="0">
                <a:latin typeface="Menlo"/>
              </a:rPr>
              <a:t>)=[];</a:t>
            </a:r>
          </a:p>
          <a:p>
            <a:r>
              <a:rPr lang="en-IN" sz="825" dirty="0" err="1">
                <a:latin typeface="Menlo"/>
              </a:rPr>
              <a:t>ll</a:t>
            </a:r>
            <a:r>
              <a:rPr lang="en-IN" sz="825" dirty="0">
                <a:latin typeface="Menlo"/>
              </a:rPr>
              <a:t>=</a:t>
            </a:r>
            <a:r>
              <a:rPr lang="en-IN" sz="825" dirty="0" err="1">
                <a:latin typeface="Menlo"/>
              </a:rPr>
              <a:t>ll</a:t>
            </a:r>
            <a:r>
              <a:rPr lang="en-IN" sz="825" dirty="0">
                <a:latin typeface="Menlo"/>
              </a:rPr>
              <a:t>+ max(GC1)/(L^2); </a:t>
            </a:r>
            <a:r>
              <a:rPr lang="en-IN" sz="825" i="1" dirty="0">
                <a:solidFill>
                  <a:srgbClr val="FF0000"/>
                </a:solidFill>
                <a:latin typeface="Menlo"/>
              </a:rPr>
              <a:t>%%% Averaging of large cluster</a:t>
            </a:r>
          </a:p>
          <a:p>
            <a:r>
              <a:rPr lang="en-IN" sz="825" dirty="0">
                <a:latin typeface="Menlo"/>
              </a:rPr>
              <a:t>ZZ=[ZZ; L, j, p, max(GC1), max(GC1)/(L^2)];</a:t>
            </a:r>
          </a:p>
          <a:p>
            <a:r>
              <a:rPr lang="en-IN" sz="825" dirty="0">
                <a:latin typeface="Menlo"/>
              </a:rPr>
              <a:t>x=[]; m=[]; GC1=[]; GC=[];</a:t>
            </a:r>
          </a:p>
          <a:p>
            <a:r>
              <a:rPr lang="en-IN" sz="825" dirty="0">
                <a:solidFill>
                  <a:srgbClr val="008013"/>
                </a:solidFill>
                <a:latin typeface="Menlo"/>
              </a:rPr>
              <a:t>% mat = </a:t>
            </a:r>
            <a:r>
              <a:rPr lang="en-IN" sz="825" dirty="0" err="1">
                <a:solidFill>
                  <a:srgbClr val="008013"/>
                </a:solidFill>
                <a:latin typeface="Menlo"/>
              </a:rPr>
              <a:t>lw</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a:t>
            </a:r>
            <a:r>
              <a:rPr lang="en-IN" sz="825" dirty="0" err="1">
                <a:solidFill>
                  <a:srgbClr val="008013"/>
                </a:solidFill>
                <a:latin typeface="Menlo"/>
              </a:rPr>
              <a:t>img</a:t>
            </a:r>
            <a:r>
              <a:rPr lang="en-IN" sz="825" dirty="0">
                <a:solidFill>
                  <a:srgbClr val="008013"/>
                </a:solidFill>
                <a:latin typeface="Menlo"/>
              </a:rPr>
              <a:t> = label2rgb(</a:t>
            </a:r>
            <a:r>
              <a:rPr lang="en-IN" sz="825" dirty="0" err="1">
                <a:solidFill>
                  <a:srgbClr val="008013"/>
                </a:solidFill>
                <a:latin typeface="Menlo"/>
              </a:rPr>
              <a:t>lw</a:t>
            </a:r>
            <a:r>
              <a:rPr lang="en-IN" sz="825" dirty="0">
                <a:solidFill>
                  <a:srgbClr val="008013"/>
                </a:solidFill>
                <a:latin typeface="Menlo"/>
              </a:rPr>
              <a:t>,'</a:t>
            </a:r>
            <a:r>
              <a:rPr lang="en-IN" sz="825" dirty="0" err="1">
                <a:solidFill>
                  <a:srgbClr val="008013"/>
                </a:solidFill>
                <a:latin typeface="Menlo"/>
              </a:rPr>
              <a:t>jet','k','shuffle</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subplot(2,3,i)</a:t>
            </a:r>
            <a:endParaRPr lang="en-IN" sz="825" dirty="0">
              <a:latin typeface="Menlo"/>
            </a:endParaRPr>
          </a:p>
          <a:p>
            <a:r>
              <a:rPr lang="en-IN" sz="825" dirty="0">
                <a:solidFill>
                  <a:srgbClr val="008013"/>
                </a:solidFill>
                <a:latin typeface="Menlo"/>
              </a:rPr>
              <a:t>% tit=</a:t>
            </a:r>
            <a:r>
              <a:rPr lang="en-IN" sz="825" dirty="0" err="1">
                <a:solidFill>
                  <a:srgbClr val="008013"/>
                </a:solidFill>
                <a:latin typeface="Menlo"/>
              </a:rPr>
              <a:t>sprintf</a:t>
            </a:r>
            <a:r>
              <a:rPr lang="en-IN" sz="825" dirty="0">
                <a:solidFill>
                  <a:srgbClr val="008013"/>
                </a:solidFill>
                <a:latin typeface="Menlo"/>
              </a:rPr>
              <a:t>('p=%0.5g',p);</a:t>
            </a:r>
            <a:endParaRPr lang="en-IN" sz="825" dirty="0">
              <a:latin typeface="Menlo"/>
            </a:endParaRPr>
          </a:p>
          <a:p>
            <a:r>
              <a:rPr lang="en-IN" sz="825" dirty="0">
                <a:solidFill>
                  <a:srgbClr val="008013"/>
                </a:solidFill>
                <a:latin typeface="Menlo"/>
              </a:rPr>
              <a:t>% image(</a:t>
            </a:r>
            <a:r>
              <a:rPr lang="en-IN" sz="825" dirty="0" err="1">
                <a:solidFill>
                  <a:srgbClr val="008013"/>
                </a:solidFill>
                <a:latin typeface="Menlo"/>
              </a:rPr>
              <a:t>img</a:t>
            </a:r>
            <a:r>
              <a:rPr lang="en-IN" sz="825" dirty="0">
                <a:solidFill>
                  <a:srgbClr val="008013"/>
                </a:solidFill>
                <a:latin typeface="Menlo"/>
              </a:rPr>
              <a:t>); </a:t>
            </a:r>
            <a:endParaRPr lang="en-IN" sz="825" dirty="0">
              <a:latin typeface="Menlo"/>
            </a:endParaRPr>
          </a:p>
          <a:p>
            <a:r>
              <a:rPr lang="en-IN" sz="825" dirty="0">
                <a:solidFill>
                  <a:srgbClr val="0E00FF"/>
                </a:solidFill>
                <a:latin typeface="Menlo"/>
              </a:rPr>
              <a:t>end</a:t>
            </a:r>
            <a:endParaRPr lang="en-IN" sz="825" dirty="0">
              <a:latin typeface="Menlo"/>
            </a:endParaRPr>
          </a:p>
          <a:p>
            <a:r>
              <a:rPr lang="en-IN" sz="825" dirty="0">
                <a:latin typeface="Menlo"/>
              </a:rPr>
              <a:t>Q=[Q; </a:t>
            </a:r>
            <a:r>
              <a:rPr lang="en-IN" sz="825" dirty="0" err="1">
                <a:latin typeface="Menlo"/>
              </a:rPr>
              <a:t>L,p,ll</a:t>
            </a:r>
            <a:r>
              <a:rPr lang="en-IN" sz="825" dirty="0">
                <a:latin typeface="Menlo"/>
              </a:rPr>
              <a:t>/realization];</a:t>
            </a:r>
          </a:p>
          <a:p>
            <a:r>
              <a:rPr lang="en-IN" sz="825" dirty="0">
                <a:latin typeface="Menlo"/>
              </a:rPr>
              <a:t>p=[];</a:t>
            </a:r>
          </a:p>
          <a:p>
            <a:r>
              <a:rPr lang="en-IN" sz="825" dirty="0">
                <a:solidFill>
                  <a:srgbClr val="0E00FF"/>
                </a:solidFill>
                <a:latin typeface="Menlo"/>
              </a:rPr>
              <a:t>end</a:t>
            </a:r>
            <a:endParaRPr lang="en-IN" sz="825" dirty="0">
              <a:latin typeface="Menlo"/>
            </a:endParaRPr>
          </a:p>
          <a:p>
            <a:r>
              <a:rPr lang="en-IN" sz="825" dirty="0">
                <a:solidFill>
                  <a:srgbClr val="0E00FF"/>
                </a:solidFill>
                <a:latin typeface="Menlo"/>
              </a:rPr>
              <a:t>end</a:t>
            </a:r>
            <a:endParaRPr lang="en-IN" sz="825" dirty="0">
              <a:latin typeface="Menlo"/>
            </a:endParaRPr>
          </a:p>
        </p:txBody>
      </p:sp>
    </p:spTree>
    <p:extLst>
      <p:ext uri="{BB962C8B-B14F-4D97-AF65-F5344CB8AC3E}">
        <p14:creationId xmlns:p14="http://schemas.microsoft.com/office/powerpoint/2010/main" val="309130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026A-ED65-B839-FFAC-485DF381AA01}"/>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A6DB1809-635F-57B3-C4CE-84017C95F079}"/>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Density of the spanning cluster</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BEFA01-E1A5-7EB5-1876-F2AFF14E924B}"/>
                  </a:ext>
                </a:extLst>
              </p:cNvPr>
              <p:cNvSpPr txBox="1"/>
              <p:nvPr/>
            </p:nvSpPr>
            <p:spPr>
              <a:xfrm>
                <a:off x="521606" y="1607455"/>
                <a:ext cx="7917933" cy="507831"/>
              </a:xfrm>
              <a:prstGeom prst="rect">
                <a:avLst/>
              </a:prstGeom>
              <a:noFill/>
            </p:spPr>
            <p:txBody>
              <a:bodyPr wrap="square">
                <a:spAutoFit/>
              </a:bodyPr>
              <a:lstStyle/>
              <a:p>
                <a:pPr algn="l"/>
                <a:r>
                  <a:rPr lang="en-US" sz="1350" dirty="0">
                    <a:solidFill>
                      <a:srgbClr val="FF0000"/>
                    </a:solidFill>
                    <a:latin typeface="Cambria" panose="02040503050406030204" pitchFamily="18" charset="0"/>
                    <a:ea typeface="Cambria" panose="02040503050406030204" pitchFamily="18" charset="0"/>
                  </a:rPr>
                  <a:t>The probability </a:t>
                </a:r>
                <a14:m>
                  <m:oMath xmlns:m="http://schemas.openxmlformats.org/officeDocument/2006/math">
                    <m:r>
                      <a:rPr lang="en-US" sz="1350" i="1" dirty="0">
                        <a:solidFill>
                          <a:srgbClr val="FF0000"/>
                        </a:solidFill>
                        <a:latin typeface="Cambria Math" panose="02040503050406030204" pitchFamily="18" charset="0"/>
                      </a:rPr>
                      <m:t>𝑃</m:t>
                    </m:r>
                    <m:r>
                      <a:rPr lang="en-US" sz="1350" i="1" dirty="0">
                        <a:solidFill>
                          <a:srgbClr val="FF0000"/>
                        </a:solidFill>
                        <a:latin typeface="Cambria Math" panose="02040503050406030204" pitchFamily="18" charset="0"/>
                      </a:rPr>
                      <m:t>(</m:t>
                    </m:r>
                    <m:r>
                      <a:rPr lang="en-US" sz="1350" i="1" dirty="0">
                        <a:solidFill>
                          <a:srgbClr val="FF0000"/>
                        </a:solidFill>
                        <a:latin typeface="Cambria Math" panose="02040503050406030204" pitchFamily="18" charset="0"/>
                      </a:rPr>
                      <m:t>𝑝</m:t>
                    </m:r>
                    <m:r>
                      <a:rPr lang="en-US" sz="1350" i="1" dirty="0">
                        <a:solidFill>
                          <a:srgbClr val="FF0000"/>
                        </a:solidFill>
                        <a:latin typeface="Cambria Math" panose="02040503050406030204" pitchFamily="18" charset="0"/>
                      </a:rPr>
                      <m:t>, </m:t>
                    </m:r>
                    <m:r>
                      <a:rPr lang="en-US" sz="1350" i="1" dirty="0">
                        <a:solidFill>
                          <a:srgbClr val="FF0000"/>
                        </a:solidFill>
                        <a:latin typeface="Cambria Math" panose="02040503050406030204" pitchFamily="18" charset="0"/>
                      </a:rPr>
                      <m:t>𝐿</m:t>
                    </m:r>
                    <m:r>
                      <a:rPr lang="en-US" sz="1350" i="1" dirty="0">
                        <a:solidFill>
                          <a:srgbClr val="FF0000"/>
                        </a:solidFill>
                        <a:latin typeface="Cambria Math" panose="02040503050406030204" pitchFamily="18" charset="0"/>
                      </a:rPr>
                      <m:t>) </m:t>
                    </m:r>
                  </m:oMath>
                </a14:m>
                <a:r>
                  <a:rPr lang="en-US" sz="1350" dirty="0">
                    <a:solidFill>
                      <a:srgbClr val="FF0000"/>
                    </a:solidFill>
                    <a:latin typeface="Cambria" panose="02040503050406030204" pitchFamily="18" charset="0"/>
                    <a:ea typeface="Cambria" panose="02040503050406030204" pitchFamily="18" charset="0"/>
                  </a:rPr>
                  <a:t>for a site to belong to a spanning cluster is called the </a:t>
                </a:r>
                <a:r>
                  <a:rPr lang="en-US" sz="1350" i="1" dirty="0">
                    <a:solidFill>
                      <a:srgbClr val="FF0000"/>
                    </a:solidFill>
                    <a:latin typeface="Cambria" panose="02040503050406030204" pitchFamily="18" charset="0"/>
                    <a:ea typeface="Cambria" panose="02040503050406030204" pitchFamily="18" charset="0"/>
                  </a:rPr>
                  <a:t>density of the spanning cluster</a:t>
                </a:r>
                <a:r>
                  <a:rPr lang="en-US" sz="1350" dirty="0">
                    <a:solidFill>
                      <a:srgbClr val="FF0000"/>
                    </a:solidFill>
                    <a:latin typeface="Cambria" panose="02040503050406030204" pitchFamily="18" charset="0"/>
                    <a:ea typeface="Cambria" panose="02040503050406030204" pitchFamily="18" charset="0"/>
                  </a:rPr>
                  <a:t>, or the order parameter </a:t>
                </a:r>
                <a:r>
                  <a:rPr lang="en-IN" sz="1350" dirty="0">
                    <a:solidFill>
                      <a:srgbClr val="FF0000"/>
                    </a:solidFill>
                    <a:latin typeface="Cambria" panose="02040503050406030204" pitchFamily="18" charset="0"/>
                    <a:ea typeface="Cambria" panose="02040503050406030204" pitchFamily="18" charset="0"/>
                  </a:rPr>
                  <a:t>for the percolation problem.</a:t>
                </a:r>
              </a:p>
            </p:txBody>
          </p:sp>
        </mc:Choice>
        <mc:Fallback xmlns="">
          <p:sp>
            <p:nvSpPr>
              <p:cNvPr id="3" name="TextBox 2">
                <a:extLst>
                  <a:ext uri="{FF2B5EF4-FFF2-40B4-BE49-F238E27FC236}">
                    <a16:creationId xmlns:a16="http://schemas.microsoft.com/office/drawing/2014/main" id="{19BEFA01-E1A5-7EB5-1876-F2AFF14E924B}"/>
                  </a:ext>
                </a:extLst>
              </p:cNvPr>
              <p:cNvSpPr txBox="1">
                <a:spLocks noRot="1" noChangeAspect="1" noMove="1" noResize="1" noEditPoints="1" noAdjustHandles="1" noChangeArrowheads="1" noChangeShapeType="1" noTextEdit="1"/>
              </p:cNvSpPr>
              <p:nvPr/>
            </p:nvSpPr>
            <p:spPr>
              <a:xfrm>
                <a:off x="521606" y="1607455"/>
                <a:ext cx="7917933" cy="507831"/>
              </a:xfrm>
              <a:prstGeom prst="rect">
                <a:avLst/>
              </a:prstGeom>
              <a:blipFill>
                <a:blip r:embed="rId3"/>
                <a:stretch>
                  <a:fillRect l="-231" t="-3614" b="-10843"/>
                </a:stretch>
              </a:blipFill>
            </p:spPr>
            <p:txBody>
              <a:bodyPr/>
              <a:lstStyle/>
              <a:p>
                <a:r>
                  <a:rPr lang="en-IN">
                    <a:noFill/>
                  </a:rPr>
                  <a:t> </a:t>
                </a:r>
              </a:p>
            </p:txBody>
          </p:sp>
        </mc:Fallback>
      </mc:AlternateContent>
      <p:pic>
        <p:nvPicPr>
          <p:cNvPr id="11" name="Picture 10" descr="A colorful puzzle with numbers&#10;&#10;Description automatically generated with medium confidence">
            <a:extLst>
              <a:ext uri="{FF2B5EF4-FFF2-40B4-BE49-F238E27FC236}">
                <a16:creationId xmlns:a16="http://schemas.microsoft.com/office/drawing/2014/main" id="{1D4B92DD-2067-EA78-2D40-998FF5A75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27" y="2245361"/>
            <a:ext cx="2267712" cy="1700784"/>
          </a:xfrm>
          <a:prstGeom prst="rect">
            <a:avLst/>
          </a:prstGeom>
        </p:spPr>
      </p:pic>
      <p:pic>
        <p:nvPicPr>
          <p:cNvPr id="9" name="Picture 8" descr="A colorful squares with numbers&#10;&#10;Description automatically generated">
            <a:extLst>
              <a:ext uri="{FF2B5EF4-FFF2-40B4-BE49-F238E27FC236}">
                <a16:creationId xmlns:a16="http://schemas.microsoft.com/office/drawing/2014/main" id="{EE46AC8F-C076-9C85-827A-75F9B71E2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27" y="4034564"/>
            <a:ext cx="2267712" cy="1700784"/>
          </a:xfrm>
          <a:prstGeom prst="rect">
            <a:avLst/>
          </a:prstGeom>
        </p:spPr>
      </p:pic>
    </p:spTree>
    <p:extLst>
      <p:ext uri="{BB962C8B-B14F-4D97-AF65-F5344CB8AC3E}">
        <p14:creationId xmlns:p14="http://schemas.microsoft.com/office/powerpoint/2010/main" val="3681935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411797" y="2180555"/>
            <a:ext cx="4320635" cy="1732734"/>
          </a:xfrm>
          <a:prstGeom prst="rect">
            <a:avLst/>
          </a:prstGeom>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68580" tIns="34290" rIns="68580" bIns="34290" rtlCol="0" anchor="b">
            <a:normAutofit/>
          </a:bodyPr>
          <a:lstStyle/>
          <a:p>
            <a:pPr algn="ctr" defTabSz="685800">
              <a:lnSpc>
                <a:spcPct val="90000"/>
              </a:lnSpc>
              <a:spcBef>
                <a:spcPct val="0"/>
              </a:spcBef>
              <a:spcAft>
                <a:spcPts val="450"/>
              </a:spcAft>
            </a:pPr>
            <a:r>
              <a:rPr lang="en-US" altLang="en-US" sz="4500" b="1" i="1" dirty="0">
                <a:solidFill>
                  <a:srgbClr val="0000FF"/>
                </a:solidFill>
                <a:latin typeface="Cambria" panose="02040503050406030204" pitchFamily="18" charset="0"/>
                <a:ea typeface="Cambria" panose="02040503050406030204" pitchFamily="18" charset="0"/>
                <a:cs typeface="+mj-cs"/>
              </a:rPr>
              <a:t>Percolation Theory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6FF2-B2AF-B1B1-339B-860D0A367FAB}"/>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8EC6CE0C-B210-BC1E-2C1D-CFA983B252B0}"/>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Density of the spanning cluster</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1119C47-BAB9-242E-AF78-303741409ECF}"/>
                  </a:ext>
                </a:extLst>
              </p:cNvPr>
              <p:cNvSpPr txBox="1"/>
              <p:nvPr/>
            </p:nvSpPr>
            <p:spPr>
              <a:xfrm>
                <a:off x="437631" y="1432622"/>
                <a:ext cx="7917933" cy="507831"/>
              </a:xfrm>
              <a:prstGeom prst="rect">
                <a:avLst/>
              </a:prstGeom>
              <a:noFill/>
            </p:spPr>
            <p:txBody>
              <a:bodyPr wrap="square">
                <a:spAutoFit/>
              </a:bodyPr>
              <a:lstStyle/>
              <a:p>
                <a:pPr algn="l"/>
                <a:r>
                  <a:rPr lang="en-US" sz="1350" dirty="0">
                    <a:latin typeface="Cambria" panose="02040503050406030204" pitchFamily="18" charset="0"/>
                    <a:ea typeface="Cambria" panose="02040503050406030204" pitchFamily="18" charset="0"/>
                  </a:rPr>
                  <a:t>The probability </a:t>
                </a:r>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r>
                      <a:rPr lang="en-US" sz="1350" i="1" dirty="0">
                        <a:solidFill>
                          <a:srgbClr val="0000FF"/>
                        </a:solidFill>
                        <a:latin typeface="Cambria Math" panose="02040503050406030204" pitchFamily="18" charset="0"/>
                      </a:rPr>
                      <m:t>𝐿</m:t>
                    </m:r>
                    <m:r>
                      <a:rPr lang="en-US" sz="1350" i="1" dirty="0">
                        <a:solidFill>
                          <a:srgbClr val="0000FF"/>
                        </a:solidFill>
                        <a:latin typeface="Cambria Math" panose="02040503050406030204" pitchFamily="18" charset="0"/>
                      </a:rPr>
                      <m:t>) </m:t>
                    </m:r>
                  </m:oMath>
                </a14:m>
                <a:r>
                  <a:rPr lang="en-US" sz="1350" dirty="0">
                    <a:latin typeface="Cambria" panose="02040503050406030204" pitchFamily="18" charset="0"/>
                    <a:ea typeface="Cambria" panose="02040503050406030204" pitchFamily="18" charset="0"/>
                  </a:rPr>
                  <a:t>for a site to belong to a spanning cluster is called the </a:t>
                </a:r>
                <a:r>
                  <a:rPr lang="en-US" sz="1350" i="1" dirty="0">
                    <a:solidFill>
                      <a:srgbClr val="0000FF"/>
                    </a:solidFill>
                    <a:latin typeface="Cambria" panose="02040503050406030204" pitchFamily="18" charset="0"/>
                    <a:ea typeface="Cambria" panose="02040503050406030204" pitchFamily="18" charset="0"/>
                  </a:rPr>
                  <a:t>density of the spanning cluster</a:t>
                </a:r>
                <a:r>
                  <a:rPr lang="en-US" sz="1350" dirty="0">
                    <a:latin typeface="Cambria" panose="02040503050406030204" pitchFamily="18" charset="0"/>
                    <a:ea typeface="Cambria" panose="02040503050406030204" pitchFamily="18" charset="0"/>
                  </a:rPr>
                  <a:t>, or the order parameter </a:t>
                </a:r>
                <a:r>
                  <a:rPr lang="en-IN" sz="1350" dirty="0">
                    <a:latin typeface="Cambria" panose="02040503050406030204" pitchFamily="18" charset="0"/>
                    <a:ea typeface="Cambria" panose="02040503050406030204" pitchFamily="18" charset="0"/>
                  </a:rPr>
                  <a:t>for the percolation problem.</a:t>
                </a:r>
              </a:p>
            </p:txBody>
          </p:sp>
        </mc:Choice>
        <mc:Fallback xmlns="">
          <p:sp>
            <p:nvSpPr>
              <p:cNvPr id="3" name="TextBox 2">
                <a:extLst>
                  <a:ext uri="{FF2B5EF4-FFF2-40B4-BE49-F238E27FC236}">
                    <a16:creationId xmlns:a16="http://schemas.microsoft.com/office/drawing/2014/main" id="{01119C47-BAB9-242E-AF78-303741409ECF}"/>
                  </a:ext>
                </a:extLst>
              </p:cNvPr>
              <p:cNvSpPr txBox="1">
                <a:spLocks noRot="1" noChangeAspect="1" noMove="1" noResize="1" noEditPoints="1" noAdjustHandles="1" noChangeArrowheads="1" noChangeShapeType="1" noTextEdit="1"/>
              </p:cNvSpPr>
              <p:nvPr/>
            </p:nvSpPr>
            <p:spPr>
              <a:xfrm>
                <a:off x="437631" y="1432622"/>
                <a:ext cx="7917933" cy="507831"/>
              </a:xfrm>
              <a:prstGeom prst="rect">
                <a:avLst/>
              </a:prstGeom>
              <a:blipFill>
                <a:blip r:embed="rId3"/>
                <a:stretch>
                  <a:fillRect l="-231" t="-2410" b="-10843"/>
                </a:stretch>
              </a:blipFill>
            </p:spPr>
            <p:txBody>
              <a:bodyPr/>
              <a:lstStyle/>
              <a:p>
                <a:r>
                  <a:rPr lang="en-IN">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151BB976-E0CF-84C0-C32C-41C9E30F8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89173"/>
            <a:ext cx="4324360" cy="3676496"/>
          </a:xfrm>
          <a:prstGeom prst="rect">
            <a:avLst/>
          </a:prstGeom>
        </p:spPr>
      </p:pic>
      <p:sp>
        <p:nvSpPr>
          <p:cNvPr id="6" name="TextBox 5">
            <a:extLst>
              <a:ext uri="{FF2B5EF4-FFF2-40B4-BE49-F238E27FC236}">
                <a16:creationId xmlns:a16="http://schemas.microsoft.com/office/drawing/2014/main" id="{508B2233-A4A9-A845-D8D9-B827EC0399C1}"/>
              </a:ext>
            </a:extLst>
          </p:cNvPr>
          <p:cNvSpPr txBox="1"/>
          <p:nvPr/>
        </p:nvSpPr>
        <p:spPr>
          <a:xfrm>
            <a:off x="6618320" y="2515182"/>
            <a:ext cx="2423043" cy="2758447"/>
          </a:xfrm>
          <a:prstGeom prst="rect">
            <a:avLst/>
          </a:prstGeom>
          <a:noFill/>
        </p:spPr>
        <p:txBody>
          <a:bodyPr wrap="square">
            <a:spAutoFit/>
          </a:bodyPr>
          <a:lstStyle/>
          <a:p>
            <a:r>
              <a:rPr lang="en-IN" sz="825" dirty="0" err="1">
                <a:latin typeface="Menlo"/>
              </a:rPr>
              <a:t>indL</a:t>
            </a:r>
            <a:r>
              <a:rPr lang="en-IN" sz="825" dirty="0">
                <a:latin typeface="Menlo"/>
              </a:rPr>
              <a:t>=find(ZZ(:,1)==50);</a:t>
            </a:r>
          </a:p>
          <a:p>
            <a:r>
              <a:rPr lang="en-IN" sz="825" dirty="0">
                <a:latin typeface="Menlo"/>
              </a:rPr>
              <a:t>figure; plot(ZZ(indL,3),ZZ(indL,5),</a:t>
            </a:r>
            <a:r>
              <a:rPr lang="en-IN" sz="825" dirty="0">
                <a:solidFill>
                  <a:srgbClr val="A709F5"/>
                </a:solidFill>
                <a:latin typeface="Menlo"/>
              </a:rPr>
              <a:t>'.b'</a:t>
            </a:r>
            <a:r>
              <a:rPr lang="en-IN" sz="825" dirty="0">
                <a:latin typeface="Menlo"/>
              </a:rPr>
              <a:t>);</a:t>
            </a:r>
          </a:p>
          <a:p>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indL1=find(Q(:,1)==50);</a:t>
            </a:r>
          </a:p>
          <a:p>
            <a:r>
              <a:rPr lang="en-IN" sz="825" dirty="0">
                <a:latin typeface="Menlo"/>
              </a:rPr>
              <a:t>plot(Q(indL1,2),Q(indL1,3),</a:t>
            </a:r>
            <a:r>
              <a:rPr lang="en-IN" sz="825" dirty="0">
                <a:solidFill>
                  <a:srgbClr val="A709F5"/>
                </a:solidFill>
                <a:latin typeface="Menlo"/>
              </a:rPr>
              <a:t>'b'</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a:p>
            <a:br>
              <a:rPr lang="en-IN" sz="825" dirty="0">
                <a:latin typeface="Menlo"/>
              </a:rPr>
            </a:br>
            <a:endParaRPr lang="en-IN" sz="825" dirty="0">
              <a:latin typeface="Menlo"/>
            </a:endParaRPr>
          </a:p>
          <a:p>
            <a:r>
              <a:rPr lang="en-IN" sz="825" dirty="0" err="1">
                <a:latin typeface="Menlo"/>
              </a:rPr>
              <a:t>indL</a:t>
            </a:r>
            <a:r>
              <a:rPr lang="en-IN" sz="825" dirty="0">
                <a:latin typeface="Menlo"/>
              </a:rPr>
              <a:t>=find(ZZ(:,1)==100);</a:t>
            </a:r>
          </a:p>
          <a:p>
            <a:r>
              <a:rPr lang="en-IN" sz="825" dirty="0">
                <a:latin typeface="Menlo"/>
              </a:rPr>
              <a:t>hold </a:t>
            </a:r>
            <a:r>
              <a:rPr lang="en-IN" sz="825" dirty="0">
                <a:solidFill>
                  <a:srgbClr val="A709F5"/>
                </a:solidFill>
                <a:latin typeface="Menlo"/>
              </a:rPr>
              <a:t>on</a:t>
            </a:r>
            <a:r>
              <a:rPr lang="en-IN" sz="825" dirty="0">
                <a:latin typeface="Menlo"/>
              </a:rPr>
              <a:t>; </a:t>
            </a:r>
          </a:p>
          <a:p>
            <a:r>
              <a:rPr lang="en-IN" sz="825" dirty="0">
                <a:latin typeface="Menlo"/>
              </a:rPr>
              <a:t>plot(ZZ(indL,3),ZZ(indL,5),</a:t>
            </a:r>
            <a:r>
              <a:rPr lang="en-IN" sz="825" dirty="0">
                <a:solidFill>
                  <a:srgbClr val="A709F5"/>
                </a:solidFill>
                <a:latin typeface="Menlo"/>
              </a:rPr>
              <a:t>'.k'</a:t>
            </a:r>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indL1=find(Q(:,1)==100);</a:t>
            </a:r>
          </a:p>
          <a:p>
            <a:r>
              <a:rPr lang="en-IN" sz="825" dirty="0">
                <a:latin typeface="Menlo"/>
              </a:rPr>
              <a:t>plot(Q(indL1,2),Q(indL1,3),</a:t>
            </a:r>
            <a:r>
              <a:rPr lang="en-IN" sz="825" dirty="0">
                <a:solidFill>
                  <a:srgbClr val="A709F5"/>
                </a:solidFill>
                <a:latin typeface="Menlo"/>
              </a:rPr>
              <a:t>'k'</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a:p>
            <a:br>
              <a:rPr lang="en-IN" sz="825" dirty="0">
                <a:latin typeface="Menlo"/>
              </a:rPr>
            </a:br>
            <a:endParaRPr lang="en-IN" sz="825" dirty="0">
              <a:latin typeface="Menlo"/>
            </a:endParaRPr>
          </a:p>
          <a:p>
            <a:r>
              <a:rPr lang="en-IN" sz="825" dirty="0" err="1">
                <a:latin typeface="Menlo"/>
              </a:rPr>
              <a:t>indL</a:t>
            </a:r>
            <a:r>
              <a:rPr lang="en-IN" sz="825" dirty="0">
                <a:latin typeface="Menlo"/>
              </a:rPr>
              <a:t>=find(ZZ(:,1)==200);</a:t>
            </a:r>
          </a:p>
          <a:p>
            <a:r>
              <a:rPr lang="en-IN" sz="825" dirty="0">
                <a:latin typeface="Menlo"/>
              </a:rPr>
              <a:t>hold </a:t>
            </a:r>
            <a:r>
              <a:rPr lang="en-IN" sz="825" dirty="0">
                <a:solidFill>
                  <a:srgbClr val="A709F5"/>
                </a:solidFill>
                <a:latin typeface="Menlo"/>
              </a:rPr>
              <a:t>on</a:t>
            </a:r>
            <a:r>
              <a:rPr lang="en-IN" sz="825" dirty="0">
                <a:latin typeface="Menlo"/>
              </a:rPr>
              <a:t>; plot(ZZ(indL,3),ZZ(indL,5),</a:t>
            </a:r>
            <a:r>
              <a:rPr lang="en-IN" sz="825" dirty="0">
                <a:solidFill>
                  <a:srgbClr val="A709F5"/>
                </a:solidFill>
                <a:latin typeface="Menlo"/>
              </a:rPr>
              <a:t>'.r'</a:t>
            </a:r>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indL1=find(Q(:,1)==200);</a:t>
            </a:r>
          </a:p>
          <a:p>
            <a:r>
              <a:rPr lang="en-IN" sz="825" dirty="0">
                <a:latin typeface="Menlo"/>
              </a:rPr>
              <a:t>plot(Q(indL1,2),Q(indL1,3),</a:t>
            </a:r>
            <a:r>
              <a:rPr lang="en-IN" sz="825" dirty="0">
                <a:solidFill>
                  <a:srgbClr val="A709F5"/>
                </a:solidFill>
                <a:latin typeface="Menlo"/>
              </a:rPr>
              <a:t>'r'</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p:txBody>
      </p:sp>
      <p:sp>
        <p:nvSpPr>
          <p:cNvPr id="7" name="TextBox 6">
            <a:extLst>
              <a:ext uri="{FF2B5EF4-FFF2-40B4-BE49-F238E27FC236}">
                <a16:creationId xmlns:a16="http://schemas.microsoft.com/office/drawing/2014/main" id="{415AAF28-2455-DE53-1273-0F873607607F}"/>
              </a:ext>
            </a:extLst>
          </p:cNvPr>
          <p:cNvSpPr txBox="1"/>
          <p:nvPr/>
        </p:nvSpPr>
        <p:spPr>
          <a:xfrm>
            <a:off x="4125177" y="1868850"/>
            <a:ext cx="2892490" cy="4028026"/>
          </a:xfrm>
          <a:prstGeom prst="rect">
            <a:avLst/>
          </a:prstGeom>
          <a:noFill/>
        </p:spPr>
        <p:txBody>
          <a:bodyPr wrap="square">
            <a:spAutoFit/>
          </a:bodyPr>
          <a:lstStyle/>
          <a:p>
            <a:r>
              <a:rPr lang="en-US" sz="825" dirty="0">
                <a:latin typeface="Menlo"/>
              </a:rPr>
              <a:t>clear </a:t>
            </a:r>
            <a:r>
              <a:rPr lang="en-US" sz="825" dirty="0">
                <a:solidFill>
                  <a:srgbClr val="A709F5"/>
                </a:solidFill>
                <a:latin typeface="Menlo"/>
              </a:rPr>
              <a:t>all</a:t>
            </a:r>
            <a:endParaRPr lang="en-US" sz="825" dirty="0">
              <a:latin typeface="Menlo"/>
            </a:endParaRPr>
          </a:p>
          <a:p>
            <a:r>
              <a:rPr lang="en-US" sz="825" dirty="0">
                <a:latin typeface="Menlo"/>
              </a:rPr>
              <a:t>ZZ=[];Q=[];</a:t>
            </a:r>
          </a:p>
          <a:p>
            <a:r>
              <a:rPr lang="en-US" sz="825" dirty="0">
                <a:solidFill>
                  <a:srgbClr val="0E00FF"/>
                </a:solidFill>
                <a:latin typeface="Menlo"/>
              </a:rPr>
              <a:t>for </a:t>
            </a:r>
            <a:r>
              <a:rPr lang="en-US" sz="825" dirty="0">
                <a:latin typeface="Menlo"/>
              </a:rPr>
              <a:t>L = 50:50:200</a:t>
            </a:r>
          </a:p>
          <a:p>
            <a:r>
              <a:rPr lang="en-US" sz="825" dirty="0">
                <a:latin typeface="Menlo"/>
              </a:rPr>
              <a:t>L</a:t>
            </a:r>
          </a:p>
          <a:p>
            <a:r>
              <a:rPr lang="en-IN" sz="825" dirty="0">
                <a:latin typeface="Menlo"/>
              </a:rPr>
              <a:t>realization=100;</a:t>
            </a:r>
          </a:p>
          <a:p>
            <a:r>
              <a:rPr lang="en-IN" sz="825" dirty="0" err="1">
                <a:latin typeface="Menlo"/>
              </a:rPr>
              <a:t>pv</a:t>
            </a:r>
            <a:r>
              <a:rPr lang="en-IN" sz="825" dirty="0">
                <a:latin typeface="Menlo"/>
              </a:rPr>
              <a:t>=0.4:0.02:1;</a:t>
            </a:r>
          </a:p>
          <a:p>
            <a:r>
              <a:rPr lang="en-IN" sz="825" dirty="0">
                <a:solidFill>
                  <a:srgbClr val="0E00FF"/>
                </a:solidFill>
                <a:latin typeface="Menlo"/>
              </a:rPr>
              <a:t>for </a:t>
            </a:r>
            <a:r>
              <a:rPr lang="en-IN" sz="825" dirty="0" err="1">
                <a:latin typeface="Menlo"/>
              </a:rPr>
              <a:t>i</a:t>
            </a:r>
            <a:r>
              <a:rPr lang="en-IN" sz="825" dirty="0">
                <a:latin typeface="Menlo"/>
              </a:rPr>
              <a:t> = 1:length(</a:t>
            </a:r>
            <a:r>
              <a:rPr lang="en-IN" sz="825" dirty="0" err="1">
                <a:latin typeface="Menlo"/>
              </a:rPr>
              <a:t>pv</a:t>
            </a:r>
            <a:r>
              <a:rPr lang="en-IN" sz="825" dirty="0">
                <a:latin typeface="Menlo"/>
              </a:rPr>
              <a:t>)</a:t>
            </a:r>
          </a:p>
          <a:p>
            <a:r>
              <a:rPr lang="en-IN" sz="825" dirty="0" err="1">
                <a:latin typeface="Menlo"/>
              </a:rPr>
              <a:t>ll</a:t>
            </a:r>
            <a:r>
              <a:rPr lang="en-IN" sz="825" dirty="0">
                <a:latin typeface="Menlo"/>
              </a:rPr>
              <a:t>=0;</a:t>
            </a:r>
          </a:p>
          <a:p>
            <a:r>
              <a:rPr lang="en-IN" sz="825" dirty="0">
                <a:solidFill>
                  <a:srgbClr val="0E00FF"/>
                </a:solidFill>
                <a:latin typeface="Menlo"/>
              </a:rPr>
              <a:t>for </a:t>
            </a:r>
            <a:r>
              <a:rPr lang="en-IN" sz="825" dirty="0">
                <a:latin typeface="Menlo"/>
              </a:rPr>
              <a:t>j=1:realization</a:t>
            </a:r>
          </a:p>
          <a:p>
            <a:r>
              <a:rPr lang="en-IN" sz="825" dirty="0">
                <a:latin typeface="Menlo"/>
              </a:rPr>
              <a:t>p = </a:t>
            </a:r>
            <a:r>
              <a:rPr lang="en-IN" sz="825" dirty="0" err="1">
                <a:latin typeface="Menlo"/>
              </a:rPr>
              <a:t>pv</a:t>
            </a:r>
            <a:r>
              <a:rPr lang="en-IN" sz="825" dirty="0">
                <a:latin typeface="Menlo"/>
              </a:rPr>
              <a:t>(</a:t>
            </a:r>
            <a:r>
              <a:rPr lang="en-IN" sz="825" dirty="0" err="1">
                <a:latin typeface="Menlo"/>
              </a:rPr>
              <a:t>i</a:t>
            </a:r>
            <a:r>
              <a:rPr lang="en-IN" sz="825" dirty="0">
                <a:latin typeface="Menlo"/>
              </a:rPr>
              <a:t>);</a:t>
            </a:r>
          </a:p>
          <a:p>
            <a:r>
              <a:rPr lang="en-IN" sz="825" dirty="0">
                <a:latin typeface="Menlo"/>
              </a:rPr>
              <a:t>z = rand(L,L);</a:t>
            </a:r>
          </a:p>
          <a:p>
            <a:r>
              <a:rPr lang="en-IN" sz="825" dirty="0">
                <a:latin typeface="Menlo"/>
              </a:rPr>
              <a:t>m = z&lt;p;</a:t>
            </a:r>
          </a:p>
          <a:p>
            <a:r>
              <a:rPr lang="en-IN" sz="825" dirty="0">
                <a:latin typeface="Menlo"/>
              </a:rPr>
              <a:t>[</a:t>
            </a:r>
            <a:r>
              <a:rPr lang="en-IN" sz="825" dirty="0" err="1">
                <a:latin typeface="Menlo"/>
              </a:rPr>
              <a:t>lw,num</a:t>
            </a:r>
            <a:r>
              <a:rPr lang="en-IN" sz="825" dirty="0">
                <a:latin typeface="Menlo"/>
              </a:rPr>
              <a:t>] = </a:t>
            </a:r>
            <a:r>
              <a:rPr lang="en-IN" sz="825" dirty="0" err="1">
                <a:latin typeface="Menlo"/>
              </a:rPr>
              <a:t>bwlabel</a:t>
            </a:r>
            <a:r>
              <a:rPr lang="en-IN" sz="825" dirty="0">
                <a:latin typeface="Menlo"/>
              </a:rPr>
              <a:t>(m,4);</a:t>
            </a:r>
          </a:p>
          <a:p>
            <a:r>
              <a:rPr lang="en-IN" sz="825" dirty="0">
                <a:latin typeface="Menlo"/>
              </a:rPr>
              <a:t>x=</a:t>
            </a:r>
            <a:r>
              <a:rPr lang="en-IN" sz="825" dirty="0" err="1">
                <a:latin typeface="Menlo"/>
              </a:rPr>
              <a:t>lw</a:t>
            </a:r>
            <a:r>
              <a:rPr lang="en-IN" sz="825" dirty="0">
                <a:latin typeface="Menlo"/>
              </a:rPr>
              <a:t>(1:end);</a:t>
            </a:r>
          </a:p>
          <a:p>
            <a:r>
              <a:rPr lang="en-IN" sz="825" dirty="0">
                <a:latin typeface="Menlo"/>
              </a:rPr>
              <a:t>[GC,GR] = </a:t>
            </a:r>
            <a:r>
              <a:rPr lang="en-IN" sz="825" dirty="0" err="1">
                <a:latin typeface="Menlo"/>
              </a:rPr>
              <a:t>groupcounts</a:t>
            </a:r>
            <a:r>
              <a:rPr lang="en-IN" sz="825" dirty="0">
                <a:latin typeface="Menlo"/>
              </a:rPr>
              <a:t>(x'); </a:t>
            </a:r>
          </a:p>
          <a:p>
            <a:r>
              <a:rPr lang="en-IN" sz="825" dirty="0">
                <a:latin typeface="Menlo"/>
              </a:rPr>
              <a:t>GC1=GC;</a:t>
            </a:r>
          </a:p>
          <a:p>
            <a:r>
              <a:rPr lang="en-IN" sz="825" dirty="0" err="1">
                <a:latin typeface="Menlo"/>
              </a:rPr>
              <a:t>ind</a:t>
            </a:r>
            <a:r>
              <a:rPr lang="en-IN" sz="825" dirty="0">
                <a:latin typeface="Menlo"/>
              </a:rPr>
              <a:t>= find (GR==0);</a:t>
            </a:r>
          </a:p>
          <a:p>
            <a:r>
              <a:rPr lang="en-IN" sz="825" dirty="0">
                <a:latin typeface="Menlo"/>
              </a:rPr>
              <a:t>GC1(</a:t>
            </a:r>
            <a:r>
              <a:rPr lang="en-IN" sz="825" dirty="0" err="1">
                <a:latin typeface="Menlo"/>
              </a:rPr>
              <a:t>ind</a:t>
            </a:r>
            <a:r>
              <a:rPr lang="en-IN" sz="825" dirty="0">
                <a:latin typeface="Menlo"/>
              </a:rPr>
              <a:t>)=[];</a:t>
            </a:r>
          </a:p>
          <a:p>
            <a:r>
              <a:rPr lang="en-IN" sz="825" dirty="0" err="1">
                <a:latin typeface="Menlo"/>
              </a:rPr>
              <a:t>ll</a:t>
            </a:r>
            <a:r>
              <a:rPr lang="en-IN" sz="825" dirty="0">
                <a:latin typeface="Menlo"/>
              </a:rPr>
              <a:t>=</a:t>
            </a:r>
            <a:r>
              <a:rPr lang="en-IN" sz="825" dirty="0" err="1">
                <a:latin typeface="Menlo"/>
              </a:rPr>
              <a:t>ll</a:t>
            </a:r>
            <a:r>
              <a:rPr lang="en-IN" sz="825" dirty="0">
                <a:latin typeface="Menlo"/>
              </a:rPr>
              <a:t>+ max(GC1)/(L^2); </a:t>
            </a:r>
            <a:r>
              <a:rPr lang="en-IN" sz="825" i="1" dirty="0">
                <a:solidFill>
                  <a:srgbClr val="FF0000"/>
                </a:solidFill>
                <a:latin typeface="Menlo"/>
              </a:rPr>
              <a:t>%%% Averaging of large cluster</a:t>
            </a:r>
          </a:p>
          <a:p>
            <a:r>
              <a:rPr lang="en-IN" sz="825" dirty="0">
                <a:latin typeface="Menlo"/>
              </a:rPr>
              <a:t>ZZ=[ZZ; L, j, p, max(GC1), max(GC1)/(L^2)];</a:t>
            </a:r>
          </a:p>
          <a:p>
            <a:r>
              <a:rPr lang="en-IN" sz="825" dirty="0">
                <a:latin typeface="Menlo"/>
              </a:rPr>
              <a:t>x=[]; m=[]; GC1=[]; GC=[];</a:t>
            </a:r>
          </a:p>
          <a:p>
            <a:r>
              <a:rPr lang="en-IN" sz="825" dirty="0">
                <a:solidFill>
                  <a:srgbClr val="008013"/>
                </a:solidFill>
                <a:latin typeface="Menlo"/>
              </a:rPr>
              <a:t>% mat = </a:t>
            </a:r>
            <a:r>
              <a:rPr lang="en-IN" sz="825" dirty="0" err="1">
                <a:solidFill>
                  <a:srgbClr val="008013"/>
                </a:solidFill>
                <a:latin typeface="Menlo"/>
              </a:rPr>
              <a:t>lw</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a:t>
            </a:r>
            <a:r>
              <a:rPr lang="en-IN" sz="825" dirty="0" err="1">
                <a:solidFill>
                  <a:srgbClr val="008013"/>
                </a:solidFill>
                <a:latin typeface="Menlo"/>
              </a:rPr>
              <a:t>img</a:t>
            </a:r>
            <a:r>
              <a:rPr lang="en-IN" sz="825" dirty="0">
                <a:solidFill>
                  <a:srgbClr val="008013"/>
                </a:solidFill>
                <a:latin typeface="Menlo"/>
              </a:rPr>
              <a:t> = label2rgb(</a:t>
            </a:r>
            <a:r>
              <a:rPr lang="en-IN" sz="825" dirty="0" err="1">
                <a:solidFill>
                  <a:srgbClr val="008013"/>
                </a:solidFill>
                <a:latin typeface="Menlo"/>
              </a:rPr>
              <a:t>lw</a:t>
            </a:r>
            <a:r>
              <a:rPr lang="en-IN" sz="825" dirty="0">
                <a:solidFill>
                  <a:srgbClr val="008013"/>
                </a:solidFill>
                <a:latin typeface="Menlo"/>
              </a:rPr>
              <a:t>,'</a:t>
            </a:r>
            <a:r>
              <a:rPr lang="en-IN" sz="825" dirty="0" err="1">
                <a:solidFill>
                  <a:srgbClr val="008013"/>
                </a:solidFill>
                <a:latin typeface="Menlo"/>
              </a:rPr>
              <a:t>jet','k','shuffle</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subplot(2,3,i)</a:t>
            </a:r>
            <a:endParaRPr lang="en-IN" sz="825" dirty="0">
              <a:latin typeface="Menlo"/>
            </a:endParaRPr>
          </a:p>
          <a:p>
            <a:r>
              <a:rPr lang="en-IN" sz="825" dirty="0">
                <a:solidFill>
                  <a:srgbClr val="008013"/>
                </a:solidFill>
                <a:latin typeface="Menlo"/>
              </a:rPr>
              <a:t>% tit=</a:t>
            </a:r>
            <a:r>
              <a:rPr lang="en-IN" sz="825" dirty="0" err="1">
                <a:solidFill>
                  <a:srgbClr val="008013"/>
                </a:solidFill>
                <a:latin typeface="Menlo"/>
              </a:rPr>
              <a:t>sprintf</a:t>
            </a:r>
            <a:r>
              <a:rPr lang="en-IN" sz="825" dirty="0">
                <a:solidFill>
                  <a:srgbClr val="008013"/>
                </a:solidFill>
                <a:latin typeface="Menlo"/>
              </a:rPr>
              <a:t>('p=%0.5g',p);</a:t>
            </a:r>
            <a:endParaRPr lang="en-IN" sz="825" dirty="0">
              <a:latin typeface="Menlo"/>
            </a:endParaRPr>
          </a:p>
          <a:p>
            <a:r>
              <a:rPr lang="en-IN" sz="825" dirty="0">
                <a:solidFill>
                  <a:srgbClr val="008013"/>
                </a:solidFill>
                <a:latin typeface="Menlo"/>
              </a:rPr>
              <a:t>% image(</a:t>
            </a:r>
            <a:r>
              <a:rPr lang="en-IN" sz="825" dirty="0" err="1">
                <a:solidFill>
                  <a:srgbClr val="008013"/>
                </a:solidFill>
                <a:latin typeface="Menlo"/>
              </a:rPr>
              <a:t>img</a:t>
            </a:r>
            <a:r>
              <a:rPr lang="en-IN" sz="825" dirty="0">
                <a:solidFill>
                  <a:srgbClr val="008013"/>
                </a:solidFill>
                <a:latin typeface="Menlo"/>
              </a:rPr>
              <a:t>); </a:t>
            </a:r>
            <a:endParaRPr lang="en-IN" sz="825" dirty="0">
              <a:latin typeface="Menlo"/>
            </a:endParaRPr>
          </a:p>
          <a:p>
            <a:r>
              <a:rPr lang="en-IN" sz="825" dirty="0">
                <a:solidFill>
                  <a:srgbClr val="0E00FF"/>
                </a:solidFill>
                <a:latin typeface="Menlo"/>
              </a:rPr>
              <a:t>end</a:t>
            </a:r>
            <a:endParaRPr lang="en-IN" sz="825" dirty="0">
              <a:latin typeface="Menlo"/>
            </a:endParaRPr>
          </a:p>
          <a:p>
            <a:r>
              <a:rPr lang="en-IN" sz="825" dirty="0">
                <a:latin typeface="Menlo"/>
              </a:rPr>
              <a:t>Q=[Q; </a:t>
            </a:r>
            <a:r>
              <a:rPr lang="en-IN" sz="825" dirty="0" err="1">
                <a:latin typeface="Menlo"/>
              </a:rPr>
              <a:t>L,p,ll</a:t>
            </a:r>
            <a:r>
              <a:rPr lang="en-IN" sz="825" dirty="0">
                <a:latin typeface="Menlo"/>
              </a:rPr>
              <a:t>/realization];</a:t>
            </a:r>
          </a:p>
          <a:p>
            <a:r>
              <a:rPr lang="en-IN" sz="825" dirty="0">
                <a:latin typeface="Menlo"/>
              </a:rPr>
              <a:t>p=[];</a:t>
            </a:r>
          </a:p>
          <a:p>
            <a:r>
              <a:rPr lang="en-IN" sz="825" dirty="0">
                <a:solidFill>
                  <a:srgbClr val="0E00FF"/>
                </a:solidFill>
                <a:latin typeface="Menlo"/>
              </a:rPr>
              <a:t>end</a:t>
            </a:r>
            <a:endParaRPr lang="en-IN" sz="825" dirty="0">
              <a:latin typeface="Menlo"/>
            </a:endParaRPr>
          </a:p>
          <a:p>
            <a:r>
              <a:rPr lang="en-IN" sz="825" dirty="0">
                <a:solidFill>
                  <a:srgbClr val="0E00FF"/>
                </a:solidFill>
                <a:latin typeface="Menlo"/>
              </a:rPr>
              <a:t>end</a:t>
            </a:r>
            <a:endParaRPr lang="en-IN" sz="825" dirty="0">
              <a:latin typeface="Menlo"/>
            </a:endParaRPr>
          </a:p>
        </p:txBody>
      </p:sp>
      <p:grpSp>
        <p:nvGrpSpPr>
          <p:cNvPr id="9" name="Group 8">
            <a:extLst>
              <a:ext uri="{FF2B5EF4-FFF2-40B4-BE49-F238E27FC236}">
                <a16:creationId xmlns:a16="http://schemas.microsoft.com/office/drawing/2014/main" id="{D7FA2192-7178-11B6-B413-98D0BAD517EE}"/>
              </a:ext>
            </a:extLst>
          </p:cNvPr>
          <p:cNvGrpSpPr/>
          <p:nvPr/>
        </p:nvGrpSpPr>
        <p:grpSpPr>
          <a:xfrm>
            <a:off x="1224643" y="1800857"/>
            <a:ext cx="6753031" cy="4064811"/>
            <a:chOff x="3190908" y="1413493"/>
            <a:chExt cx="6165980" cy="4400720"/>
          </a:xfrm>
        </p:grpSpPr>
        <p:pic>
          <p:nvPicPr>
            <p:cNvPr id="5" name="Picture 4">
              <a:extLst>
                <a:ext uri="{FF2B5EF4-FFF2-40B4-BE49-F238E27FC236}">
                  <a16:creationId xmlns:a16="http://schemas.microsoft.com/office/drawing/2014/main" id="{772C767C-19DB-6BB1-C3D4-C889DDAA610E}"/>
                </a:ext>
              </a:extLst>
            </p:cNvPr>
            <p:cNvPicPr>
              <a:picLocks noChangeAspect="1"/>
            </p:cNvPicPr>
            <p:nvPr/>
          </p:nvPicPr>
          <p:blipFill>
            <a:blip r:embed="rId5"/>
            <a:stretch>
              <a:fillRect/>
            </a:stretch>
          </p:blipFill>
          <p:spPr>
            <a:xfrm>
              <a:off x="3190908" y="1413493"/>
              <a:ext cx="6165980" cy="4400720"/>
            </a:xfrm>
            <a:prstGeom prst="rect">
              <a:avLst/>
            </a:prstGeom>
          </p:spPr>
        </p:pic>
        <p:sp>
          <p:nvSpPr>
            <p:cNvPr id="8" name="Rectangle 7">
              <a:extLst>
                <a:ext uri="{FF2B5EF4-FFF2-40B4-BE49-F238E27FC236}">
                  <a16:creationId xmlns:a16="http://schemas.microsoft.com/office/drawing/2014/main" id="{8DFFCBCF-D35E-373D-258D-5800557093BA}"/>
                </a:ext>
              </a:extLst>
            </p:cNvPr>
            <p:cNvSpPr/>
            <p:nvPr/>
          </p:nvSpPr>
          <p:spPr>
            <a:xfrm>
              <a:off x="3625402" y="2584581"/>
              <a:ext cx="5716823" cy="2705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40473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57B06-179A-FD6E-18B0-24BD4F4B1658}"/>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5CB3DFA8-66D7-E543-27D0-184943078CBB}"/>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8B36505-54A0-4EC5-313F-9E823B4FA533}"/>
              </a:ext>
            </a:extLst>
          </p:cNvPr>
          <p:cNvPicPr>
            <a:picLocks noChangeAspect="1"/>
          </p:cNvPicPr>
          <p:nvPr/>
        </p:nvPicPr>
        <p:blipFill>
          <a:blip r:embed="rId3"/>
          <a:stretch>
            <a:fillRect/>
          </a:stretch>
        </p:blipFill>
        <p:spPr>
          <a:xfrm>
            <a:off x="328618" y="1086121"/>
            <a:ext cx="3981059" cy="2550425"/>
          </a:xfrm>
          <a:prstGeom prst="rect">
            <a:avLst/>
          </a:prstGeom>
        </p:spPr>
      </p:pic>
      <p:pic>
        <p:nvPicPr>
          <p:cNvPr id="12" name="Picture 11">
            <a:extLst>
              <a:ext uri="{FF2B5EF4-FFF2-40B4-BE49-F238E27FC236}">
                <a16:creationId xmlns:a16="http://schemas.microsoft.com/office/drawing/2014/main" id="{C5D0707E-6279-0106-DA12-C4E8DAEAEE18}"/>
              </a:ext>
            </a:extLst>
          </p:cNvPr>
          <p:cNvPicPr>
            <a:picLocks noChangeAspect="1"/>
          </p:cNvPicPr>
          <p:nvPr/>
        </p:nvPicPr>
        <p:blipFill>
          <a:blip r:embed="rId4"/>
          <a:stretch>
            <a:fillRect/>
          </a:stretch>
        </p:blipFill>
        <p:spPr>
          <a:xfrm>
            <a:off x="3357563" y="3336131"/>
            <a:ext cx="4600575" cy="2486025"/>
          </a:xfrm>
          <a:prstGeom prst="rect">
            <a:avLst/>
          </a:prstGeom>
        </p:spPr>
      </p:pic>
      <p:pic>
        <p:nvPicPr>
          <p:cNvPr id="3" name="Picture 2">
            <a:extLst>
              <a:ext uri="{FF2B5EF4-FFF2-40B4-BE49-F238E27FC236}">
                <a16:creationId xmlns:a16="http://schemas.microsoft.com/office/drawing/2014/main" id="{44419E3D-5E76-F8DB-0150-02824B6D3156}"/>
              </a:ext>
            </a:extLst>
          </p:cNvPr>
          <p:cNvPicPr>
            <a:picLocks noChangeAspect="1"/>
          </p:cNvPicPr>
          <p:nvPr/>
        </p:nvPicPr>
        <p:blipFill>
          <a:blip r:embed="rId5"/>
          <a:stretch>
            <a:fillRect/>
          </a:stretch>
        </p:blipFill>
        <p:spPr>
          <a:xfrm>
            <a:off x="4416225" y="2085187"/>
            <a:ext cx="4118430" cy="516642"/>
          </a:xfrm>
          <a:prstGeom prst="rect">
            <a:avLst/>
          </a:prstGeom>
        </p:spPr>
      </p:pic>
    </p:spTree>
    <p:extLst>
      <p:ext uri="{BB962C8B-B14F-4D97-AF65-F5344CB8AC3E}">
        <p14:creationId xmlns:p14="http://schemas.microsoft.com/office/powerpoint/2010/main" val="1730706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4FB74726-DA3D-34FC-0AE7-3E231B549991}"/>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787909" y="682663"/>
            <a:ext cx="7336325" cy="54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1"/>
          <p:cNvSpPr txBox="1">
            <a:spLocks noGrp="1"/>
          </p:cNvSpPr>
          <p:nvPr>
            <p:ph idx="1"/>
          </p:nvPr>
        </p:nvSpPr>
        <p:spPr>
          <a:xfrm>
            <a:off x="1179707" y="908721"/>
            <a:ext cx="6552728" cy="100811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lvl="0" algn="ctr">
              <a:spcBef>
                <a:spcPct val="0"/>
              </a:spcBef>
              <a:buNone/>
            </a:pPr>
            <a:r>
              <a:rPr lang="en-IN" sz="3200" b="1" dirty="0">
                <a:solidFill>
                  <a:srgbClr val="FF0000"/>
                </a:solidFill>
                <a:latin typeface="Cambria" panose="02040503050406030204" pitchFamily="18" charset="0"/>
                <a:ea typeface="Cambria" panose="02040503050406030204" pitchFamily="18" charset="0"/>
              </a:rPr>
              <a:t>Introduction to Random Graph</a:t>
            </a:r>
            <a:endParaRPr kumimoji="0" lang="en-IN" sz="3200" b="1"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D08337AB-AA71-03A3-3E06-8F819A9F225F}"/>
              </a:ext>
            </a:extLst>
          </p:cNvPr>
          <p:cNvSpPr txBox="1">
            <a:spLocks/>
          </p:cNvSpPr>
          <p:nvPr/>
        </p:nvSpPr>
        <p:spPr>
          <a:xfrm>
            <a:off x="5500187" y="5301208"/>
            <a:ext cx="2232248" cy="586894"/>
          </a:xfrm>
          <a:prstGeom prst="rect">
            <a:avLst/>
          </a:prstGeom>
          <a:solidFill>
            <a:schemeClr val="bg1"/>
          </a:solidFill>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70C0"/>
                </a:solidFill>
                <a:latin typeface="Cambria" panose="02040503050406030204" pitchFamily="18" charset="0"/>
                <a:ea typeface="Cambria" panose="02040503050406030204" pitchFamily="18" charset="0"/>
              </a:rPr>
              <a:t>Chittaranjan Hens</a:t>
            </a:r>
          </a:p>
          <a:p>
            <a:pPr marL="0" indent="0">
              <a:buNone/>
            </a:pPr>
            <a:r>
              <a:rPr lang="en-US" b="1" dirty="0">
                <a:solidFill>
                  <a:srgbClr val="0070C0"/>
                </a:solidFill>
                <a:latin typeface="Cambria" panose="02040503050406030204" pitchFamily="18" charset="0"/>
                <a:ea typeface="Cambria" panose="02040503050406030204" pitchFamily="18" charset="0"/>
              </a:rPr>
              <a:t>IIIT-Hyderabad</a:t>
            </a:r>
            <a:endParaRPr lang="en-IN" b="1" dirty="0">
              <a:solidFill>
                <a:srgbClr val="0070C0"/>
              </a:solidFill>
              <a:latin typeface="Cambria" panose="02040503050406030204" pitchFamily="18" charset="0"/>
              <a:ea typeface="Cambria" panose="020405030504060302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BCCE2457-5501-AF0A-161D-2F60DBF5732F}"/>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descr="C:\Users\Dr S K Dana\Desktop\to_be_copied_forppt_presentation\vlcsnap-64139.png"/>
          <p:cNvPicPr>
            <a:picLocks noGrp="1" noChangeAspect="1" noChangeArrowheads="1"/>
          </p:cNvPicPr>
          <p:nvPr>
            <p:ph idx="1"/>
          </p:nvPr>
        </p:nvPicPr>
        <p:blipFill>
          <a:blip r:embed="rId3"/>
          <a:srcRect/>
          <a:stretch>
            <a:fillRect/>
          </a:stretch>
        </p:blipFill>
        <p:spPr bwMode="auto">
          <a:xfrm>
            <a:off x="81169" y="1214422"/>
            <a:ext cx="5848153" cy="3500462"/>
          </a:xfrm>
          <a:prstGeom prst="rect">
            <a:avLst/>
          </a:prstGeom>
          <a:noFill/>
        </p:spPr>
      </p:pic>
      <p:sp>
        <p:nvSpPr>
          <p:cNvPr id="7" name="Title 1"/>
          <p:cNvSpPr txBox="1">
            <a:spLocks/>
          </p:cNvSpPr>
          <p:nvPr/>
        </p:nvSpPr>
        <p:spPr>
          <a:xfrm>
            <a:off x="18913" y="184970"/>
            <a:ext cx="8910804" cy="78579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lvl="0">
              <a:spcBef>
                <a:spcPct val="0"/>
              </a:spcBef>
            </a:pPr>
            <a:r>
              <a:rPr lang="en-US" sz="3200" b="1" dirty="0">
                <a:solidFill>
                  <a:srgbClr val="FF0000"/>
                </a:solidFill>
                <a:latin typeface="Cambria" panose="02040503050406030204" pitchFamily="18" charset="0"/>
                <a:ea typeface="Cambria" panose="02040503050406030204" pitchFamily="18" charset="0"/>
              </a:rPr>
              <a:t>Random graph: Preliminaries (Flipping a coin)</a:t>
            </a:r>
            <a:endParaRPr kumimoji="0" lang="en-IN" sz="3200" b="1"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sp>
        <p:nvSpPr>
          <p:cNvPr id="9" name="TextBox 8"/>
          <p:cNvSpPr txBox="1"/>
          <p:nvPr/>
        </p:nvSpPr>
        <p:spPr>
          <a:xfrm>
            <a:off x="0" y="6596390"/>
            <a:ext cx="1071570"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t>Khan Academy</a:t>
            </a:r>
            <a:endParaRPr lang="en-IN" sz="1100" dirty="0"/>
          </a:p>
        </p:txBody>
      </p:sp>
      <p:pic>
        <p:nvPicPr>
          <p:cNvPr id="1028" name="Picture 4" descr="C:\Users\Dr S K Dana\Desktop\to_be_copied_forppt_presentation\coins (1).jpg"/>
          <p:cNvPicPr>
            <a:picLocks noChangeAspect="1" noChangeArrowheads="1"/>
          </p:cNvPicPr>
          <p:nvPr/>
        </p:nvPicPr>
        <p:blipFill>
          <a:blip r:embed="rId4"/>
          <a:srcRect/>
          <a:stretch>
            <a:fillRect/>
          </a:stretch>
        </p:blipFill>
        <p:spPr bwMode="auto">
          <a:xfrm>
            <a:off x="6215074" y="1285860"/>
            <a:ext cx="2376528" cy="3250528"/>
          </a:xfrm>
          <a:prstGeom prst="rect">
            <a:avLst/>
          </a:prstGeom>
          <a:noFill/>
        </p:spPr>
      </p:pic>
      <p:sp>
        <p:nvSpPr>
          <p:cNvPr id="11" name="TextBox 10"/>
          <p:cNvSpPr txBox="1"/>
          <p:nvPr/>
        </p:nvSpPr>
        <p:spPr>
          <a:xfrm>
            <a:off x="357158" y="4572008"/>
            <a:ext cx="184731" cy="1200329"/>
          </a:xfrm>
          <a:prstGeom prst="rect">
            <a:avLst/>
          </a:prstGeom>
          <a:noFill/>
        </p:spPr>
        <p:txBody>
          <a:bodyPr wrap="none" rtlCol="0">
            <a:spAutoFit/>
          </a:bodyPr>
          <a:lstStyle/>
          <a:p>
            <a:endParaRPr lang="en-US" dirty="0"/>
          </a:p>
          <a:p>
            <a:endParaRPr lang="en-US" dirty="0"/>
          </a:p>
          <a:p>
            <a:endParaRPr lang="en-US" dirty="0"/>
          </a:p>
          <a:p>
            <a:endParaRPr lang="en-IN" dirty="0"/>
          </a:p>
        </p:txBody>
      </p:sp>
      <p:sp>
        <p:nvSpPr>
          <p:cNvPr id="12" name="Rectangle 11"/>
          <p:cNvSpPr/>
          <p:nvPr/>
        </p:nvSpPr>
        <p:spPr>
          <a:xfrm>
            <a:off x="142844" y="5072074"/>
            <a:ext cx="8572559" cy="923330"/>
          </a:xfrm>
          <a:prstGeom prst="rect">
            <a:avLst/>
          </a:prstGeom>
          <a:solidFill>
            <a:schemeClr val="bg1"/>
          </a:solidFill>
        </p:spPr>
        <p:txBody>
          <a:bodyPr wrap="square">
            <a:spAutoFit/>
          </a:bodyPr>
          <a:lstStyle/>
          <a:p>
            <a:r>
              <a:rPr lang="en-US" dirty="0"/>
              <a:t>Probability of getting exactly 2 heads when flipping 3 coins  </a:t>
            </a:r>
            <a:r>
              <a:rPr lang="en-IN" dirty="0"/>
              <a:t>P(2) =</a:t>
            </a:r>
          </a:p>
          <a:p>
            <a:r>
              <a:rPr lang="en-IN" dirty="0"/>
              <a:t> </a:t>
            </a:r>
          </a:p>
          <a:p>
            <a:endParaRPr lang="en-IN" dirty="0"/>
          </a:p>
        </p:txBody>
      </p:sp>
      <p:graphicFrame>
        <p:nvGraphicFramePr>
          <p:cNvPr id="13" name="Object 1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20" imgH="215640" progId="Equation.3">
                  <p:embed/>
                </p:oleObj>
              </mc:Choice>
              <mc:Fallback>
                <p:oleObj name="Equation" r:id="rId5" imgW="114120" imgH="215640" progId="Equation.3">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7" imgW="114120" imgH="215640" progId="Equation.3">
                  <p:embed/>
                </p:oleObj>
              </mc:Choice>
              <mc:Fallback>
                <p:oleObj name="Equation" r:id="rId7" imgW="114120" imgH="215640" progId="Equation.3">
                  <p:embed/>
                  <p:pic>
                    <p:nvPicPr>
                      <p:cNvPr id="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2" name="Picture 8"/>
          <p:cNvPicPr>
            <a:picLocks noChangeAspect="1" noChangeArrowheads="1"/>
          </p:cNvPicPr>
          <p:nvPr/>
        </p:nvPicPr>
        <p:blipFill>
          <a:blip r:embed="rId9"/>
          <a:srcRect/>
          <a:stretch>
            <a:fillRect/>
          </a:stretch>
        </p:blipFill>
        <p:spPr bwMode="auto">
          <a:xfrm>
            <a:off x="6286512" y="5072074"/>
            <a:ext cx="333375" cy="347662"/>
          </a:xfrm>
          <a:prstGeom prst="rect">
            <a:avLst/>
          </a:prstGeom>
          <a:noFill/>
          <a:ln w="9525">
            <a:noFill/>
            <a:miter lim="800000"/>
            <a:headEnd/>
            <a:tailEnd/>
          </a:ln>
          <a:effectLst/>
        </p:spPr>
      </p:pic>
      <p:sp>
        <p:nvSpPr>
          <p:cNvPr id="17" name="Rectangle 16"/>
          <p:cNvSpPr/>
          <p:nvPr/>
        </p:nvSpPr>
        <p:spPr>
          <a:xfrm>
            <a:off x="6616197" y="5072074"/>
            <a:ext cx="1170513" cy="369332"/>
          </a:xfrm>
          <a:prstGeom prst="rect">
            <a:avLst/>
          </a:prstGeom>
        </p:spPr>
        <p:txBody>
          <a:bodyPr wrap="none">
            <a:spAutoFit/>
          </a:bodyPr>
          <a:lstStyle/>
          <a:p>
            <a:r>
              <a:rPr lang="en-IN" dirty="0"/>
              <a:t> p</a:t>
            </a:r>
            <a:r>
              <a:rPr lang="en-IN" baseline="30000" dirty="0"/>
              <a:t>2</a:t>
            </a:r>
            <a:r>
              <a:rPr lang="en-IN" dirty="0"/>
              <a:t>(1 − p)</a:t>
            </a:r>
            <a:r>
              <a:rPr lang="en-IN" baseline="30000" dirty="0"/>
              <a:t>2</a:t>
            </a:r>
            <a:r>
              <a:rPr lang="en-IN" dirty="0"/>
              <a:t> </a:t>
            </a:r>
          </a:p>
        </p:txBody>
      </p:sp>
      <p:sp>
        <p:nvSpPr>
          <p:cNvPr id="18" name="Rectangle 17"/>
          <p:cNvSpPr/>
          <p:nvPr/>
        </p:nvSpPr>
        <p:spPr>
          <a:xfrm>
            <a:off x="6500826" y="5072074"/>
            <a:ext cx="300082" cy="369332"/>
          </a:xfrm>
          <a:prstGeom prst="rect">
            <a:avLst/>
          </a:prstGeom>
        </p:spPr>
        <p:txBody>
          <a:bodyPr wrap="none">
            <a:spAutoFit/>
          </a:bodyPr>
          <a:lstStyle/>
          <a:p>
            <a:r>
              <a:rPr lang="en-IN"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blinds(horizontal)">
                                      <p:cBhvr>
                                        <p:cTn id="10" dur="500"/>
                                        <p:tgtEl>
                                          <p:spTgt spid="103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0DF9D96-18A1-B9F9-75CC-45CC511085B4}"/>
              </a:ext>
            </a:extLst>
          </p:cNvPr>
          <p:cNvPicPr>
            <a:picLocks noChangeAspect="1"/>
          </p:cNvPicPr>
          <p:nvPr/>
        </p:nvPicPr>
        <p:blipFill rotWithShape="1">
          <a:blip r:embed="rId3">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p:cNvSpPr>
            <a:spLocks noGrp="1"/>
          </p:cNvSpPr>
          <p:nvPr>
            <p:ph idx="1"/>
          </p:nvPr>
        </p:nvSpPr>
        <p:spPr>
          <a:xfrm>
            <a:off x="450070" y="860002"/>
            <a:ext cx="8229600" cy="1298037"/>
          </a:xfrm>
          <a:solidFill>
            <a:schemeClr val="bg1"/>
          </a:solidFill>
        </p:spPr>
        <p:txBody>
          <a:bodyPr>
            <a:normAutofit/>
          </a:bodyPr>
          <a:lstStyle/>
          <a:p>
            <a:pPr>
              <a:buNone/>
            </a:pPr>
            <a:r>
              <a:rPr lang="en-IN" sz="2400" dirty="0">
                <a:latin typeface="Cambria" panose="02040503050406030204" pitchFamily="18" charset="0"/>
                <a:ea typeface="Cambria" panose="02040503050406030204" pitchFamily="18" charset="0"/>
              </a:rPr>
              <a:t>    </a:t>
            </a:r>
          </a:p>
          <a:p>
            <a:pPr>
              <a:buNone/>
            </a:pPr>
            <a:r>
              <a:rPr lang="en-IN" sz="2000" b="1" dirty="0">
                <a:latin typeface="Cambria" panose="02040503050406030204" pitchFamily="18" charset="0"/>
                <a:ea typeface="Cambria" panose="02040503050406030204" pitchFamily="18" charset="0"/>
              </a:rPr>
              <a:t>The probability of getting exactly </a:t>
            </a:r>
            <a:r>
              <a:rPr lang="en-IN" sz="2000" b="1" i="1" dirty="0">
                <a:latin typeface="Cambria" panose="02040503050406030204" pitchFamily="18" charset="0"/>
                <a:ea typeface="Cambria" panose="02040503050406030204" pitchFamily="18" charset="0"/>
              </a:rPr>
              <a:t>k</a:t>
            </a:r>
            <a:r>
              <a:rPr lang="en-IN" sz="2000" b="1" dirty="0">
                <a:latin typeface="Cambria" panose="02040503050406030204" pitchFamily="18" charset="0"/>
                <a:ea typeface="Cambria" panose="02040503050406030204" pitchFamily="18" charset="0"/>
              </a:rPr>
              <a:t> successes in </a:t>
            </a:r>
            <a:r>
              <a:rPr lang="en-IN" sz="2000" b="1" i="1" dirty="0">
                <a:latin typeface="Cambria" panose="02040503050406030204" pitchFamily="18" charset="0"/>
                <a:ea typeface="Cambria" panose="02040503050406030204" pitchFamily="18" charset="0"/>
              </a:rPr>
              <a:t>n</a:t>
            </a:r>
            <a:r>
              <a:rPr lang="en-IN" sz="2000" b="1" dirty="0">
                <a:latin typeface="Cambria" panose="02040503050406030204" pitchFamily="18" charset="0"/>
                <a:ea typeface="Cambria" panose="02040503050406030204" pitchFamily="18" charset="0"/>
              </a:rPr>
              <a:t> trials is given</a:t>
            </a:r>
          </a:p>
          <a:p>
            <a:pPr>
              <a:buNone/>
            </a:pPr>
            <a:r>
              <a:rPr lang="en-IN" sz="2000" b="1" dirty="0">
                <a:latin typeface="Cambria" panose="02040503050406030204" pitchFamily="18" charset="0"/>
                <a:ea typeface="Cambria" panose="02040503050406030204" pitchFamily="18" charset="0"/>
              </a:rPr>
              <a:t>by the probability mass function:</a:t>
            </a:r>
          </a:p>
          <a:p>
            <a:pPr>
              <a:buNone/>
            </a:pPr>
            <a:endParaRPr lang="en-US" sz="2400" dirty="0">
              <a:latin typeface="Cambria" panose="02040503050406030204" pitchFamily="18" charset="0"/>
              <a:ea typeface="Cambria" panose="02040503050406030204" pitchFamily="18" charset="0"/>
            </a:endParaRPr>
          </a:p>
          <a:p>
            <a:pPr>
              <a:buNone/>
            </a:pPr>
            <a:endParaRPr lang="en-IN" sz="2400" dirty="0">
              <a:latin typeface="Cambria" panose="02040503050406030204" pitchFamily="18" charset="0"/>
              <a:ea typeface="Cambria" panose="02040503050406030204" pitchFamily="18" charset="0"/>
            </a:endParaRPr>
          </a:p>
        </p:txBody>
      </p:sp>
      <p:pic>
        <p:nvPicPr>
          <p:cNvPr id="2053" name="Picture 5"/>
          <p:cNvPicPr>
            <a:picLocks noChangeAspect="1" noChangeArrowheads="1"/>
          </p:cNvPicPr>
          <p:nvPr/>
        </p:nvPicPr>
        <p:blipFill>
          <a:blip r:embed="rId4"/>
          <a:srcRect/>
          <a:stretch>
            <a:fillRect/>
          </a:stretch>
        </p:blipFill>
        <p:spPr bwMode="auto">
          <a:xfrm>
            <a:off x="500034" y="2214554"/>
            <a:ext cx="5703134" cy="500066"/>
          </a:xfrm>
          <a:prstGeom prst="rect">
            <a:avLst/>
          </a:prstGeom>
          <a:noFill/>
          <a:ln w="9525">
            <a:noFill/>
            <a:miter lim="800000"/>
            <a:headEnd/>
            <a:tailEnd/>
          </a:ln>
          <a:effectLst/>
        </p:spPr>
      </p:pic>
      <p:sp>
        <p:nvSpPr>
          <p:cNvPr id="8" name="Rectangle 7"/>
          <p:cNvSpPr/>
          <p:nvPr/>
        </p:nvSpPr>
        <p:spPr>
          <a:xfrm>
            <a:off x="6858016" y="2357430"/>
            <a:ext cx="1595309" cy="369332"/>
          </a:xfrm>
          <a:prstGeom prst="rect">
            <a:avLst/>
          </a:prstGeom>
          <a:solidFill>
            <a:schemeClr val="bg1"/>
          </a:solidFill>
        </p:spPr>
        <p:txBody>
          <a:bodyPr wrap="none">
            <a:spAutoFit/>
          </a:bodyPr>
          <a:lstStyle/>
          <a:p>
            <a:r>
              <a:rPr lang="en-IN" i="1" dirty="0">
                <a:latin typeface="Cambria" panose="02040503050406030204" pitchFamily="18" charset="0"/>
                <a:ea typeface="Cambria" panose="02040503050406030204" pitchFamily="18" charset="0"/>
              </a:rPr>
              <a:t>k</a:t>
            </a:r>
            <a:r>
              <a:rPr lang="en-IN" dirty="0">
                <a:latin typeface="Cambria" panose="02040503050406030204" pitchFamily="18" charset="0"/>
                <a:ea typeface="Cambria" panose="02040503050406030204" pitchFamily="18" charset="0"/>
              </a:rPr>
              <a:t> = 0, 1, 2, ..., </a:t>
            </a:r>
            <a:r>
              <a:rPr lang="en-IN" i="1" dirty="0">
                <a:latin typeface="Cambria" panose="02040503050406030204" pitchFamily="18" charset="0"/>
                <a:ea typeface="Cambria" panose="02040503050406030204" pitchFamily="18" charset="0"/>
              </a:rPr>
              <a:t>n</a:t>
            </a:r>
            <a:endParaRPr lang="en-IN" dirty="0">
              <a:latin typeface="Cambria" panose="02040503050406030204" pitchFamily="18" charset="0"/>
              <a:ea typeface="Cambria" panose="02040503050406030204" pitchFamily="18" charset="0"/>
            </a:endParaRPr>
          </a:p>
        </p:txBody>
      </p:sp>
      <p:pic>
        <p:nvPicPr>
          <p:cNvPr id="2056" name="Picture 8"/>
          <p:cNvPicPr>
            <a:picLocks noChangeAspect="1" noChangeArrowheads="1"/>
          </p:cNvPicPr>
          <p:nvPr/>
        </p:nvPicPr>
        <p:blipFill>
          <a:blip r:embed="rId5"/>
          <a:srcRect/>
          <a:stretch>
            <a:fillRect/>
          </a:stretch>
        </p:blipFill>
        <p:spPr bwMode="auto">
          <a:xfrm>
            <a:off x="2033564" y="3214686"/>
            <a:ext cx="7110436" cy="1571625"/>
          </a:xfrm>
          <a:prstGeom prst="rect">
            <a:avLst/>
          </a:prstGeom>
          <a:noFill/>
          <a:ln w="9525">
            <a:noFill/>
            <a:miter lim="800000"/>
            <a:headEnd/>
            <a:tailEnd/>
          </a:ln>
          <a:effectLst/>
        </p:spPr>
      </p:pic>
      <p:pic>
        <p:nvPicPr>
          <p:cNvPr id="2057" name="Picture 9"/>
          <p:cNvPicPr>
            <a:picLocks noChangeAspect="1" noChangeArrowheads="1"/>
          </p:cNvPicPr>
          <p:nvPr/>
        </p:nvPicPr>
        <p:blipFill>
          <a:blip r:embed="rId6"/>
          <a:srcRect/>
          <a:stretch>
            <a:fillRect/>
          </a:stretch>
        </p:blipFill>
        <p:spPr bwMode="auto">
          <a:xfrm>
            <a:off x="357158" y="3286124"/>
            <a:ext cx="1457325" cy="390525"/>
          </a:xfrm>
          <a:prstGeom prst="rect">
            <a:avLst/>
          </a:prstGeom>
          <a:noFill/>
          <a:ln w="9525">
            <a:noFill/>
            <a:miter lim="800000"/>
            <a:headEnd/>
            <a:tailEnd/>
          </a:ln>
          <a:effectLst/>
        </p:spPr>
      </p:pic>
      <p:sp>
        <p:nvSpPr>
          <p:cNvPr id="13" name="Title 1"/>
          <p:cNvSpPr txBox="1">
            <a:spLocks/>
          </p:cNvSpPr>
          <p:nvPr/>
        </p:nvSpPr>
        <p:spPr>
          <a:xfrm>
            <a:off x="23337" y="142852"/>
            <a:ext cx="8572528" cy="114298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Random graph: Preliminaries </a:t>
            </a:r>
          </a:p>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(Binomial distribution and </a:t>
            </a:r>
            <a:r>
              <a:rPr lang="en-IN" sz="2800" b="1" dirty="0">
                <a:solidFill>
                  <a:srgbClr val="FF0000"/>
                </a:solidFill>
                <a:latin typeface="Cambria" panose="02040503050406030204" pitchFamily="18" charset="0"/>
                <a:ea typeface="Cambria" panose="02040503050406030204" pitchFamily="18" charset="0"/>
              </a:rPr>
              <a:t>Poisson distribution)</a:t>
            </a:r>
            <a:endParaRPr kumimoji="0" lang="en-IN" sz="2800" b="1"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pic>
        <p:nvPicPr>
          <p:cNvPr id="2058" name="Picture 10"/>
          <p:cNvPicPr>
            <a:picLocks noChangeAspect="1" noChangeArrowheads="1"/>
          </p:cNvPicPr>
          <p:nvPr/>
        </p:nvPicPr>
        <p:blipFill>
          <a:blip r:embed="rId7"/>
          <a:srcRect/>
          <a:stretch>
            <a:fillRect/>
          </a:stretch>
        </p:blipFill>
        <p:spPr bwMode="auto">
          <a:xfrm>
            <a:off x="428596" y="5429264"/>
            <a:ext cx="7639050" cy="942975"/>
          </a:xfrm>
          <a:prstGeom prst="rect">
            <a:avLst/>
          </a:prstGeom>
          <a:noFill/>
          <a:ln w="9525">
            <a:noFill/>
            <a:miter lim="800000"/>
            <a:headEnd/>
            <a:tailEnd/>
          </a:ln>
          <a:effectLst/>
        </p:spPr>
      </p:pic>
      <p:sp>
        <p:nvSpPr>
          <p:cNvPr id="9" name="TextBox 8"/>
          <p:cNvSpPr txBox="1"/>
          <p:nvPr/>
        </p:nvSpPr>
        <p:spPr>
          <a:xfrm>
            <a:off x="571472" y="4786322"/>
            <a:ext cx="1359155" cy="400110"/>
          </a:xfrm>
          <a:prstGeom prst="rect">
            <a:avLst/>
          </a:prstGeom>
          <a:solidFill>
            <a:schemeClr val="bg1"/>
          </a:solidFill>
        </p:spPr>
        <p:txBody>
          <a:bodyPr wrap="none" rtlCol="0">
            <a:spAutoFit/>
          </a:bodyPr>
          <a:lstStyle/>
          <a:p>
            <a:r>
              <a:rPr lang="en-IN" sz="2000" dirty="0">
                <a:latin typeface="Cambria" panose="02040503050406030204" pitchFamily="18" charset="0"/>
                <a:ea typeface="Cambria" panose="02040503050406030204" pitchFamily="18" charset="0"/>
              </a:rPr>
              <a:t>For large n</a:t>
            </a:r>
          </a:p>
        </p:txBody>
      </p:sp>
      <p:sp>
        <p:nvSpPr>
          <p:cNvPr id="10" name="TextBox 9"/>
          <p:cNvSpPr txBox="1"/>
          <p:nvPr/>
        </p:nvSpPr>
        <p:spPr>
          <a:xfrm>
            <a:off x="5283305" y="6317103"/>
            <a:ext cx="3403432" cy="369332"/>
          </a:xfrm>
          <a:prstGeom prst="rect">
            <a:avLst/>
          </a:prstGeom>
          <a:noFill/>
        </p:spPr>
        <p:txBody>
          <a:bodyPr wrap="none" rtlCol="0">
            <a:spAutoFit/>
          </a:bodyPr>
          <a:lstStyle/>
          <a:p>
            <a:r>
              <a:rPr lang="en-IN" i="1" dirty="0">
                <a:solidFill>
                  <a:srgbClr val="FF0000"/>
                </a:solidFill>
              </a:rPr>
              <a:t>known as the Poisson distribution</a:t>
            </a:r>
          </a:p>
        </p:txBody>
      </p:sp>
      <p:sp>
        <p:nvSpPr>
          <p:cNvPr id="11" name="TextBox 10"/>
          <p:cNvSpPr txBox="1"/>
          <p:nvPr/>
        </p:nvSpPr>
        <p:spPr>
          <a:xfrm>
            <a:off x="4643438" y="3286124"/>
            <a:ext cx="285752" cy="369332"/>
          </a:xfrm>
          <a:prstGeom prst="rect">
            <a:avLst/>
          </a:prstGeom>
          <a:solidFill>
            <a:schemeClr val="bg1"/>
          </a:solidFill>
        </p:spPr>
        <p:txBody>
          <a:bodyPr wrap="square" rtlCol="0">
            <a:spAutoFit/>
          </a:bodyPr>
          <a:lstStyle/>
          <a:p>
            <a:r>
              <a:rPr lang="en-US" dirty="0"/>
              <a:t>-</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blinds(horizontal)">
                                      <p:cBhvr>
                                        <p:cTn id="7" dur="500"/>
                                        <p:tgtEl>
                                          <p:spTgt spid="20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F640B8A7-F76F-F9AF-57A0-A36B2C2D17E6}"/>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889" name="Picture 1"/>
          <p:cNvPicPr>
            <a:picLocks noChangeAspect="1" noChangeArrowheads="1"/>
          </p:cNvPicPr>
          <p:nvPr/>
        </p:nvPicPr>
        <p:blipFill>
          <a:blip r:embed="rId3"/>
          <a:srcRect/>
          <a:stretch>
            <a:fillRect/>
          </a:stretch>
        </p:blipFill>
        <p:spPr bwMode="auto">
          <a:xfrm>
            <a:off x="2214546" y="4000504"/>
            <a:ext cx="6710508" cy="2714644"/>
          </a:xfrm>
          <a:prstGeom prst="rect">
            <a:avLst/>
          </a:prstGeom>
          <a:noFill/>
          <a:ln w="9525">
            <a:noFill/>
            <a:miter lim="800000"/>
            <a:headEnd/>
            <a:tailEnd/>
          </a:ln>
          <a:effectLst/>
        </p:spPr>
      </p:pic>
      <p:pic>
        <p:nvPicPr>
          <p:cNvPr id="2" name="Picture 2"/>
          <p:cNvPicPr>
            <a:picLocks noChangeAspect="1" noChangeArrowheads="1"/>
          </p:cNvPicPr>
          <p:nvPr/>
        </p:nvPicPr>
        <p:blipFill>
          <a:blip r:embed="rId4"/>
          <a:srcRect/>
          <a:stretch>
            <a:fillRect/>
          </a:stretch>
        </p:blipFill>
        <p:spPr bwMode="auto">
          <a:xfrm>
            <a:off x="0" y="4000504"/>
            <a:ext cx="2247900" cy="304800"/>
          </a:xfrm>
          <a:prstGeom prst="rect">
            <a:avLst/>
          </a:prstGeom>
          <a:noFill/>
          <a:ln w="9525">
            <a:noFill/>
            <a:miter lim="800000"/>
            <a:headEnd/>
            <a:tailEnd/>
          </a:ln>
          <a:effectLst/>
        </p:spPr>
      </p:pic>
      <p:pic>
        <p:nvPicPr>
          <p:cNvPr id="37891" name="Picture 3"/>
          <p:cNvPicPr>
            <a:picLocks noChangeAspect="1" noChangeArrowheads="1"/>
          </p:cNvPicPr>
          <p:nvPr/>
        </p:nvPicPr>
        <p:blipFill>
          <a:blip r:embed="rId5"/>
          <a:srcRect/>
          <a:stretch>
            <a:fillRect/>
          </a:stretch>
        </p:blipFill>
        <p:spPr bwMode="auto">
          <a:xfrm>
            <a:off x="2483768" y="1340899"/>
            <a:ext cx="4486275" cy="2057400"/>
          </a:xfrm>
          <a:prstGeom prst="rect">
            <a:avLst/>
          </a:prstGeom>
          <a:noFill/>
          <a:ln w="9525">
            <a:noFill/>
            <a:miter lim="800000"/>
            <a:headEnd/>
            <a:tailEnd/>
          </a:ln>
          <a:effectLst/>
        </p:spPr>
      </p:pic>
      <p:pic>
        <p:nvPicPr>
          <p:cNvPr id="37892" name="Picture 4"/>
          <p:cNvPicPr>
            <a:picLocks noChangeAspect="1" noChangeArrowheads="1"/>
          </p:cNvPicPr>
          <p:nvPr/>
        </p:nvPicPr>
        <p:blipFill>
          <a:blip r:embed="rId6"/>
          <a:srcRect/>
          <a:stretch>
            <a:fillRect/>
          </a:stretch>
        </p:blipFill>
        <p:spPr bwMode="auto">
          <a:xfrm>
            <a:off x="5868144" y="1298002"/>
            <a:ext cx="2728331" cy="315841"/>
          </a:xfrm>
          <a:prstGeom prst="rect">
            <a:avLst/>
          </a:prstGeom>
          <a:noFill/>
          <a:ln w="9525">
            <a:noFill/>
            <a:miter lim="800000"/>
            <a:headEnd/>
            <a:tailEnd/>
          </a:ln>
          <a:effectLst/>
        </p:spPr>
      </p:pic>
      <p:pic>
        <p:nvPicPr>
          <p:cNvPr id="37893" name="Picture 5"/>
          <p:cNvPicPr>
            <a:picLocks noChangeAspect="1" noChangeArrowheads="1"/>
          </p:cNvPicPr>
          <p:nvPr/>
        </p:nvPicPr>
        <p:blipFill>
          <a:blip r:embed="rId7"/>
          <a:srcRect/>
          <a:stretch>
            <a:fillRect/>
          </a:stretch>
        </p:blipFill>
        <p:spPr bwMode="auto">
          <a:xfrm>
            <a:off x="1859876" y="1340899"/>
            <a:ext cx="666750" cy="280988"/>
          </a:xfrm>
          <a:prstGeom prst="rect">
            <a:avLst/>
          </a:prstGeom>
          <a:noFill/>
          <a:ln w="9525">
            <a:noFill/>
            <a:miter lim="800000"/>
            <a:headEnd/>
            <a:tailEnd/>
          </a:ln>
          <a:effectLst/>
        </p:spPr>
      </p:pic>
      <p:pic>
        <p:nvPicPr>
          <p:cNvPr id="37894" name="Picture 6"/>
          <p:cNvPicPr>
            <a:picLocks noChangeAspect="1" noChangeArrowheads="1"/>
          </p:cNvPicPr>
          <p:nvPr/>
        </p:nvPicPr>
        <p:blipFill>
          <a:blip r:embed="rId8"/>
          <a:srcRect/>
          <a:stretch>
            <a:fillRect/>
          </a:stretch>
        </p:blipFill>
        <p:spPr bwMode="auto">
          <a:xfrm>
            <a:off x="1293137" y="1340899"/>
            <a:ext cx="352425" cy="285750"/>
          </a:xfrm>
          <a:prstGeom prst="rect">
            <a:avLst/>
          </a:prstGeom>
          <a:noFill/>
          <a:ln w="9525">
            <a:noFill/>
            <a:miter lim="800000"/>
            <a:headEnd/>
            <a:tailEnd/>
          </a:ln>
          <a:effectLst/>
        </p:spPr>
      </p:pic>
      <p:sp>
        <p:nvSpPr>
          <p:cNvPr id="11" name="TextBox 10"/>
          <p:cNvSpPr txBox="1"/>
          <p:nvPr/>
        </p:nvSpPr>
        <p:spPr>
          <a:xfrm>
            <a:off x="1645562" y="1273646"/>
            <a:ext cx="214314" cy="369332"/>
          </a:xfrm>
          <a:prstGeom prst="rect">
            <a:avLst/>
          </a:prstGeom>
          <a:solidFill>
            <a:schemeClr val="bg1"/>
          </a:solidFill>
        </p:spPr>
        <p:txBody>
          <a:bodyPr wrap="square" rtlCol="0">
            <a:spAutoFit/>
          </a:bodyPr>
          <a:lstStyle/>
          <a:p>
            <a:r>
              <a:rPr lang="en-US" dirty="0"/>
              <a:t>=</a:t>
            </a:r>
            <a:endParaRPr lang="en-IN" dirty="0"/>
          </a:p>
        </p:txBody>
      </p:sp>
      <p:sp>
        <p:nvSpPr>
          <p:cNvPr id="12" name="TextBox 11"/>
          <p:cNvSpPr txBox="1"/>
          <p:nvPr/>
        </p:nvSpPr>
        <p:spPr>
          <a:xfrm>
            <a:off x="142844" y="928670"/>
            <a:ext cx="2563907" cy="369332"/>
          </a:xfrm>
          <a:prstGeom prst="rect">
            <a:avLst/>
          </a:prstGeom>
          <a:solidFill>
            <a:schemeClr val="bg1"/>
          </a:solidFill>
        </p:spPr>
        <p:txBody>
          <a:bodyPr wrap="none" rtlCol="0">
            <a:spAutoFit/>
          </a:bodyPr>
          <a:lstStyle/>
          <a:p>
            <a:r>
              <a:rPr lang="en-US" dirty="0">
                <a:latin typeface="Cambria" panose="02040503050406030204" pitchFamily="18" charset="0"/>
                <a:ea typeface="Cambria" panose="02040503050406030204" pitchFamily="18" charset="0"/>
              </a:rPr>
              <a:t>Mean/expectation value</a:t>
            </a:r>
            <a:endParaRPr lang="en-IN" dirty="0">
              <a:latin typeface="Cambria" panose="02040503050406030204" pitchFamily="18" charset="0"/>
              <a:ea typeface="Cambria" panose="02040503050406030204" pitchFamily="18" charset="0"/>
            </a:endParaRPr>
          </a:p>
        </p:txBody>
      </p:sp>
      <p:sp>
        <p:nvSpPr>
          <p:cNvPr id="13" name="TextBox 12"/>
          <p:cNvSpPr txBox="1"/>
          <p:nvPr/>
        </p:nvSpPr>
        <p:spPr>
          <a:xfrm>
            <a:off x="642910" y="3429000"/>
            <a:ext cx="1045479" cy="369332"/>
          </a:xfrm>
          <a:prstGeom prst="rect">
            <a:avLst/>
          </a:prstGeom>
          <a:solidFill>
            <a:schemeClr val="bg1"/>
          </a:solidFill>
        </p:spPr>
        <p:txBody>
          <a:bodyPr wrap="none" rtlCol="0">
            <a:spAutoFit/>
          </a:bodyPr>
          <a:lstStyle/>
          <a:p>
            <a:r>
              <a:rPr lang="en-US" dirty="0"/>
              <a:t>Variance </a:t>
            </a:r>
            <a:endParaRPr lang="en-IN" dirty="0"/>
          </a:p>
        </p:txBody>
      </p:sp>
      <p:pic>
        <p:nvPicPr>
          <p:cNvPr id="38913" name="Picture 1"/>
          <p:cNvPicPr>
            <a:picLocks noChangeAspect="1" noChangeArrowheads="1"/>
          </p:cNvPicPr>
          <p:nvPr/>
        </p:nvPicPr>
        <p:blipFill>
          <a:blip r:embed="rId9"/>
          <a:srcRect/>
          <a:stretch>
            <a:fillRect/>
          </a:stretch>
        </p:blipFill>
        <p:spPr bwMode="auto">
          <a:xfrm>
            <a:off x="1785918" y="4214818"/>
            <a:ext cx="453357" cy="214314"/>
          </a:xfrm>
          <a:prstGeom prst="rect">
            <a:avLst/>
          </a:prstGeom>
          <a:noFill/>
          <a:ln w="9525">
            <a:noFill/>
            <a:miter lim="800000"/>
            <a:headEnd/>
            <a:tailEnd/>
          </a:ln>
          <a:effectLst/>
        </p:spPr>
      </p:pic>
      <p:sp>
        <p:nvSpPr>
          <p:cNvPr id="3" name="Title 1">
            <a:extLst>
              <a:ext uri="{FF2B5EF4-FFF2-40B4-BE49-F238E27FC236}">
                <a16:creationId xmlns:a16="http://schemas.microsoft.com/office/drawing/2014/main" id="{7F44BCAB-94BD-BFFD-CC51-7A660410A193}"/>
              </a:ext>
            </a:extLst>
          </p:cNvPr>
          <p:cNvSpPr txBox="1">
            <a:spLocks/>
          </p:cNvSpPr>
          <p:nvPr/>
        </p:nvSpPr>
        <p:spPr>
          <a:xfrm>
            <a:off x="142844" y="20394"/>
            <a:ext cx="8572528" cy="97971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Random graph: Preliminaries </a:t>
            </a:r>
          </a:p>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(Binomial distribution and </a:t>
            </a:r>
            <a:r>
              <a:rPr lang="en-IN" sz="2800" b="1" dirty="0">
                <a:solidFill>
                  <a:srgbClr val="FF0000"/>
                </a:solidFill>
                <a:latin typeface="Cambria" panose="02040503050406030204" pitchFamily="18" charset="0"/>
                <a:ea typeface="Cambria" panose="02040503050406030204" pitchFamily="18" charset="0"/>
              </a:rPr>
              <a:t>Poisson distribution)</a:t>
            </a:r>
            <a:endParaRPr kumimoji="0" lang="en-IN" sz="2800" b="1"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8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889"/>
                                        </p:tgtEl>
                                        <p:attrNameLst>
                                          <p:attrName>style.visibility</p:attrName>
                                        </p:attrNameLst>
                                      </p:cBhvr>
                                      <p:to>
                                        <p:strVal val="visible"/>
                                      </p:to>
                                    </p:set>
                                    <p:animEffect transition="in" filter="blinds(horizontal)">
                                      <p:cBhvr>
                                        <p:cTn id="21" dur="500"/>
                                        <p:tgtEl>
                                          <p:spTgt spid="37889"/>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par>
                                <p:cTn id="25" presetID="3" presetClass="entr" presetSubtype="10" fill="hold" nodeType="withEffect">
                                  <p:stCondLst>
                                    <p:cond delay="0"/>
                                  </p:stCondLst>
                                  <p:childTnLst>
                                    <p:set>
                                      <p:cBhvr>
                                        <p:cTn id="26" dur="1" fill="hold">
                                          <p:stCondLst>
                                            <p:cond delay="0"/>
                                          </p:stCondLst>
                                        </p:cTn>
                                        <p:tgtEl>
                                          <p:spTgt spid="38913"/>
                                        </p:tgtEl>
                                        <p:attrNameLst>
                                          <p:attrName>style.visibility</p:attrName>
                                        </p:attrNameLst>
                                      </p:cBhvr>
                                      <p:to>
                                        <p:strVal val="visible"/>
                                      </p:to>
                                    </p:set>
                                    <p:animEffect transition="in" filter="blinds(horizontal)">
                                      <p:cBhvr>
                                        <p:cTn id="27" dur="500"/>
                                        <p:tgtEl>
                                          <p:spTgt spid="389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36007C9-2F11-615F-2697-B0C62B51539A}"/>
              </a:ext>
            </a:extLst>
          </p:cNvPr>
          <p:cNvPicPr>
            <a:picLocks noChangeAspect="1"/>
          </p:cNvPicPr>
          <p:nvPr/>
        </p:nvPicPr>
        <p:blipFill rotWithShape="1">
          <a:blip r:embed="rId3">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6626" name="Object 2"/>
          <p:cNvGraphicFramePr>
            <a:graphicFrameLocks noChangeAspect="1"/>
          </p:cNvGraphicFramePr>
          <p:nvPr>
            <p:extLst>
              <p:ext uri="{D42A27DB-BD31-4B8C-83A1-F6EECF244321}">
                <p14:modId xmlns:p14="http://schemas.microsoft.com/office/powerpoint/2010/main" val="2973633057"/>
              </p:ext>
            </p:extLst>
          </p:nvPr>
        </p:nvGraphicFramePr>
        <p:xfrm>
          <a:off x="3143240" y="1000108"/>
          <a:ext cx="3203575" cy="917575"/>
        </p:xfrm>
        <a:graphic>
          <a:graphicData uri="http://schemas.openxmlformats.org/presentationml/2006/ole">
            <mc:AlternateContent xmlns:mc="http://schemas.openxmlformats.org/markup-compatibility/2006">
              <mc:Choice xmlns:v="urn:schemas-microsoft-com:vml" Requires="v">
                <p:oleObj name="Equation" r:id="rId4" imgW="1511280" imgH="457200" progId="Equation.3">
                  <p:embed/>
                </p:oleObj>
              </mc:Choice>
              <mc:Fallback>
                <p:oleObj name="Equation" r:id="rId4" imgW="1511280" imgH="457200" progId="Equation.3">
                  <p:embed/>
                  <p:pic>
                    <p:nvPicPr>
                      <p:cNvPr id="266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1000108"/>
                        <a:ext cx="3203575" cy="917575"/>
                      </a:xfrm>
                      <a:prstGeom prst="rect">
                        <a:avLst/>
                      </a:prstGeom>
                      <a:solidFill>
                        <a:schemeClr val="bg1"/>
                      </a:solidFill>
                    </p:spPr>
                  </p:pic>
                </p:oleObj>
              </mc:Fallback>
            </mc:AlternateContent>
          </a:graphicData>
        </a:graphic>
      </p:graphicFrame>
      <p:graphicFrame>
        <p:nvGraphicFramePr>
          <p:cNvPr id="26627" name="Object 3"/>
          <p:cNvGraphicFramePr>
            <a:graphicFrameLocks noChangeAspect="1"/>
          </p:cNvGraphicFramePr>
          <p:nvPr>
            <p:extLst>
              <p:ext uri="{D42A27DB-BD31-4B8C-83A1-F6EECF244321}">
                <p14:modId xmlns:p14="http://schemas.microsoft.com/office/powerpoint/2010/main" val="2929060166"/>
              </p:ext>
            </p:extLst>
          </p:nvPr>
        </p:nvGraphicFramePr>
        <p:xfrm>
          <a:off x="3214678" y="2071678"/>
          <a:ext cx="1500188" cy="431800"/>
        </p:xfrm>
        <a:graphic>
          <a:graphicData uri="http://schemas.openxmlformats.org/presentationml/2006/ole">
            <mc:AlternateContent xmlns:mc="http://schemas.openxmlformats.org/markup-compatibility/2006">
              <mc:Choice xmlns:v="urn:schemas-microsoft-com:vml" Requires="v">
                <p:oleObj name="Equation" r:id="rId6" imgW="672840" imgH="203040" progId="Equation.3">
                  <p:embed/>
                </p:oleObj>
              </mc:Choice>
              <mc:Fallback>
                <p:oleObj name="Equation" r:id="rId6" imgW="672840" imgH="203040" progId="Equation.3">
                  <p:embed/>
                  <p:pic>
                    <p:nvPicPr>
                      <p:cNvPr id="266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4678" y="2071678"/>
                        <a:ext cx="1500188" cy="431800"/>
                      </a:xfrm>
                      <a:prstGeom prst="rect">
                        <a:avLst/>
                      </a:prstGeom>
                      <a:solidFill>
                        <a:schemeClr val="bg1"/>
                      </a:solidFill>
                    </p:spPr>
                  </p:pic>
                </p:oleObj>
              </mc:Fallback>
            </mc:AlternateContent>
          </a:graphicData>
        </a:graphic>
      </p:graphicFrame>
      <p:graphicFrame>
        <p:nvGraphicFramePr>
          <p:cNvPr id="26628" name="Object 4"/>
          <p:cNvGraphicFramePr>
            <a:graphicFrameLocks noChangeAspect="1"/>
          </p:cNvGraphicFramePr>
          <p:nvPr>
            <p:extLst>
              <p:ext uri="{D42A27DB-BD31-4B8C-83A1-F6EECF244321}">
                <p14:modId xmlns:p14="http://schemas.microsoft.com/office/powerpoint/2010/main" val="2505136438"/>
              </p:ext>
            </p:extLst>
          </p:nvPr>
        </p:nvGraphicFramePr>
        <p:xfrm>
          <a:off x="2798763" y="2786063"/>
          <a:ext cx="3159125" cy="500062"/>
        </p:xfrm>
        <a:graphic>
          <a:graphicData uri="http://schemas.openxmlformats.org/presentationml/2006/ole">
            <mc:AlternateContent xmlns:mc="http://schemas.openxmlformats.org/markup-compatibility/2006">
              <mc:Choice xmlns:v="urn:schemas-microsoft-com:vml" Requires="v">
                <p:oleObj name="Equation" r:id="rId8" imgW="1701720" imgH="228600" progId="Equation.3">
                  <p:embed/>
                </p:oleObj>
              </mc:Choice>
              <mc:Fallback>
                <p:oleObj name="Equation" r:id="rId8" imgW="1701720" imgH="228600" progId="Equation.3">
                  <p:embed/>
                  <p:pic>
                    <p:nvPicPr>
                      <p:cNvPr id="266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8763" y="2786063"/>
                        <a:ext cx="3159125" cy="500062"/>
                      </a:xfrm>
                      <a:prstGeom prst="rect">
                        <a:avLst/>
                      </a:prstGeom>
                      <a:solidFill>
                        <a:schemeClr val="bg1"/>
                      </a:solidFill>
                    </p:spPr>
                  </p:pic>
                </p:oleObj>
              </mc:Fallback>
            </mc:AlternateContent>
          </a:graphicData>
        </a:graphic>
      </p:graphicFrame>
      <p:sp>
        <p:nvSpPr>
          <p:cNvPr id="8" name="TextBox 7"/>
          <p:cNvSpPr txBox="1"/>
          <p:nvPr/>
        </p:nvSpPr>
        <p:spPr>
          <a:xfrm>
            <a:off x="0" y="2000240"/>
            <a:ext cx="2391873" cy="400110"/>
          </a:xfrm>
          <a:prstGeom prst="rect">
            <a:avLst/>
          </a:prstGeom>
          <a:solidFill>
            <a:schemeClr val="bg1"/>
          </a:solidFill>
        </p:spPr>
        <p:txBody>
          <a:bodyPr wrap="none" rtlCol="0">
            <a:spAutoFit/>
          </a:bodyPr>
          <a:lstStyle/>
          <a:p>
            <a:r>
              <a:rPr lang="en-US" sz="2000" i="1" dirty="0">
                <a:latin typeface="Cambria" panose="02040503050406030204" pitchFamily="18" charset="0"/>
                <a:ea typeface="Cambria" panose="02040503050406030204" pitchFamily="18" charset="0"/>
              </a:rPr>
              <a:t>    Expectation/Mean</a:t>
            </a:r>
            <a:endParaRPr lang="en-IN" sz="2000" i="1" dirty="0">
              <a:latin typeface="Cambria" panose="02040503050406030204" pitchFamily="18" charset="0"/>
              <a:ea typeface="Cambria" panose="02040503050406030204" pitchFamily="18" charset="0"/>
            </a:endParaRPr>
          </a:p>
        </p:txBody>
      </p:sp>
      <p:sp>
        <p:nvSpPr>
          <p:cNvPr id="9" name="TextBox 8"/>
          <p:cNvSpPr txBox="1"/>
          <p:nvPr/>
        </p:nvSpPr>
        <p:spPr>
          <a:xfrm>
            <a:off x="214282" y="2786058"/>
            <a:ext cx="1121269" cy="400110"/>
          </a:xfrm>
          <a:prstGeom prst="rect">
            <a:avLst/>
          </a:prstGeom>
          <a:solidFill>
            <a:schemeClr val="bg1"/>
          </a:solidFill>
        </p:spPr>
        <p:txBody>
          <a:bodyPr wrap="none" rtlCol="0">
            <a:spAutoFit/>
          </a:bodyPr>
          <a:lstStyle/>
          <a:p>
            <a:r>
              <a:rPr lang="en-US" sz="2000" i="1" dirty="0">
                <a:latin typeface="Cambria" panose="02040503050406030204" pitchFamily="18" charset="0"/>
                <a:ea typeface="Cambria" panose="02040503050406030204" pitchFamily="18" charset="0"/>
              </a:rPr>
              <a:t>Variance</a:t>
            </a:r>
            <a:endParaRPr lang="en-IN" i="1" dirty="0">
              <a:latin typeface="Cambria" panose="02040503050406030204" pitchFamily="18" charset="0"/>
              <a:ea typeface="Cambria" panose="02040503050406030204" pitchFamily="18" charset="0"/>
            </a:endParaRPr>
          </a:p>
        </p:txBody>
      </p:sp>
      <p:pic>
        <p:nvPicPr>
          <p:cNvPr id="26632" name="Picture 8"/>
          <p:cNvPicPr>
            <a:picLocks noChangeAspect="1" noChangeArrowheads="1"/>
          </p:cNvPicPr>
          <p:nvPr/>
        </p:nvPicPr>
        <p:blipFill>
          <a:blip r:embed="rId10"/>
          <a:srcRect/>
          <a:stretch>
            <a:fillRect/>
          </a:stretch>
        </p:blipFill>
        <p:spPr bwMode="auto">
          <a:xfrm>
            <a:off x="5006608" y="3786190"/>
            <a:ext cx="3484932" cy="2571768"/>
          </a:xfrm>
          <a:prstGeom prst="rect">
            <a:avLst/>
          </a:prstGeom>
          <a:noFill/>
          <a:ln w="9525">
            <a:noFill/>
            <a:miter lim="800000"/>
            <a:headEnd/>
            <a:tailEnd/>
          </a:ln>
          <a:effectLst/>
        </p:spPr>
      </p:pic>
      <p:pic>
        <p:nvPicPr>
          <p:cNvPr id="26633" name="Picture 9"/>
          <p:cNvPicPr>
            <a:picLocks noChangeAspect="1" noChangeArrowheads="1"/>
          </p:cNvPicPr>
          <p:nvPr/>
        </p:nvPicPr>
        <p:blipFill>
          <a:blip r:embed="rId11"/>
          <a:srcRect/>
          <a:stretch>
            <a:fillRect/>
          </a:stretch>
        </p:blipFill>
        <p:spPr bwMode="auto">
          <a:xfrm>
            <a:off x="2214546" y="5500702"/>
            <a:ext cx="2337458" cy="509588"/>
          </a:xfrm>
          <a:prstGeom prst="rect">
            <a:avLst/>
          </a:prstGeom>
          <a:noFill/>
          <a:ln w="9525">
            <a:noFill/>
            <a:miter lim="800000"/>
            <a:headEnd/>
            <a:tailEnd/>
          </a:ln>
          <a:effectLst/>
        </p:spPr>
      </p:pic>
      <p:pic>
        <p:nvPicPr>
          <p:cNvPr id="26634" name="Picture 10"/>
          <p:cNvPicPr>
            <a:picLocks noChangeAspect="1" noChangeArrowheads="1"/>
          </p:cNvPicPr>
          <p:nvPr/>
        </p:nvPicPr>
        <p:blipFill>
          <a:blip r:embed="rId12"/>
          <a:srcRect/>
          <a:stretch>
            <a:fillRect/>
          </a:stretch>
        </p:blipFill>
        <p:spPr bwMode="auto">
          <a:xfrm>
            <a:off x="2071670" y="4786322"/>
            <a:ext cx="1381125" cy="476250"/>
          </a:xfrm>
          <a:prstGeom prst="rect">
            <a:avLst/>
          </a:prstGeom>
          <a:noFill/>
          <a:ln w="9525">
            <a:noFill/>
            <a:miter lim="800000"/>
            <a:headEnd/>
            <a:tailEnd/>
          </a:ln>
          <a:effectLst/>
        </p:spPr>
      </p:pic>
      <p:sp>
        <p:nvSpPr>
          <p:cNvPr id="17" name="TextBox 16"/>
          <p:cNvSpPr txBox="1"/>
          <p:nvPr/>
        </p:nvSpPr>
        <p:spPr>
          <a:xfrm>
            <a:off x="285720" y="3500438"/>
            <a:ext cx="2543710" cy="400110"/>
          </a:xfrm>
          <a:prstGeom prst="rect">
            <a:avLst/>
          </a:prstGeom>
          <a:solidFill>
            <a:schemeClr val="bg1"/>
          </a:solidFill>
        </p:spPr>
        <p:txBody>
          <a:bodyPr wrap="none" rtlCol="0">
            <a:spAutoFit/>
          </a:bodyPr>
          <a:lstStyle/>
          <a:p>
            <a:r>
              <a:rPr lang="en-IN" sz="2000" b="1" i="1" dirty="0">
                <a:solidFill>
                  <a:srgbClr val="7030A0"/>
                </a:solidFill>
                <a:latin typeface="Cambria" panose="02040503050406030204" pitchFamily="18" charset="0"/>
                <a:ea typeface="Cambria" panose="02040503050406030204" pitchFamily="18" charset="0"/>
              </a:rPr>
              <a:t>Poisson </a:t>
            </a:r>
            <a:r>
              <a:rPr lang="en-IN" sz="2000" b="1" dirty="0">
                <a:solidFill>
                  <a:srgbClr val="7030A0"/>
                </a:solidFill>
                <a:latin typeface="Cambria" panose="02040503050406030204" pitchFamily="18" charset="0"/>
                <a:ea typeface="Cambria" panose="02040503050406030204" pitchFamily="18" charset="0"/>
              </a:rPr>
              <a:t>distribution</a:t>
            </a:r>
            <a:endParaRPr lang="en-IN" sz="2000" dirty="0">
              <a:latin typeface="Cambria" panose="02040503050406030204" pitchFamily="18" charset="0"/>
              <a:ea typeface="Cambria" panose="02040503050406030204" pitchFamily="18" charset="0"/>
            </a:endParaRPr>
          </a:p>
        </p:txBody>
      </p:sp>
      <p:sp>
        <p:nvSpPr>
          <p:cNvPr id="18" name="TextBox 17"/>
          <p:cNvSpPr txBox="1"/>
          <p:nvPr/>
        </p:nvSpPr>
        <p:spPr>
          <a:xfrm>
            <a:off x="0" y="1000108"/>
            <a:ext cx="2836033" cy="400110"/>
          </a:xfrm>
          <a:prstGeom prst="rect">
            <a:avLst/>
          </a:prstGeom>
          <a:solidFill>
            <a:schemeClr val="bg1"/>
          </a:solidFill>
        </p:spPr>
        <p:txBody>
          <a:bodyPr wrap="none" rtlCol="0">
            <a:spAutoFit/>
          </a:bodyPr>
          <a:lstStyle/>
          <a:p>
            <a:r>
              <a:rPr lang="en-US" sz="2000" b="1" i="1" dirty="0">
                <a:solidFill>
                  <a:srgbClr val="7030A0"/>
                </a:solidFill>
                <a:latin typeface="Cambria" panose="02040503050406030204" pitchFamily="18" charset="0"/>
                <a:ea typeface="Cambria" panose="02040503050406030204" pitchFamily="18" charset="0"/>
              </a:rPr>
              <a:t>   Binomial </a:t>
            </a:r>
            <a:r>
              <a:rPr lang="en-IN" sz="2000" b="1" i="1" dirty="0">
                <a:solidFill>
                  <a:srgbClr val="7030A0"/>
                </a:solidFill>
                <a:latin typeface="Cambria" panose="02040503050406030204" pitchFamily="18" charset="0"/>
                <a:ea typeface="Cambria" panose="02040503050406030204" pitchFamily="18" charset="0"/>
              </a:rPr>
              <a:t>distribution</a:t>
            </a:r>
            <a:endParaRPr lang="en-IN" sz="2000" dirty="0">
              <a:latin typeface="Cambria" panose="02040503050406030204" pitchFamily="18" charset="0"/>
              <a:ea typeface="Cambria" panose="02040503050406030204" pitchFamily="18" charset="0"/>
            </a:endParaRPr>
          </a:p>
        </p:txBody>
      </p:sp>
      <p:pic>
        <p:nvPicPr>
          <p:cNvPr id="19" name="Picture 18" descr="a.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286512" y="1357298"/>
            <a:ext cx="2468562" cy="2213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Oval 13"/>
          <p:cNvSpPr/>
          <p:nvPr/>
        </p:nvSpPr>
        <p:spPr>
          <a:xfrm>
            <a:off x="2298447" y="4917290"/>
            <a:ext cx="214314" cy="2143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k</a:t>
            </a:r>
            <a:endParaRPr lang="en-IN" b="1" i="1" dirty="0">
              <a:solidFill>
                <a:schemeClr val="tx1"/>
              </a:solidFill>
            </a:endParaRPr>
          </a:p>
        </p:txBody>
      </p:sp>
      <p:sp>
        <p:nvSpPr>
          <p:cNvPr id="3" name="Title 1">
            <a:extLst>
              <a:ext uri="{FF2B5EF4-FFF2-40B4-BE49-F238E27FC236}">
                <a16:creationId xmlns:a16="http://schemas.microsoft.com/office/drawing/2014/main" id="{B4B4AD91-E868-E6D5-0BA4-CD29AA20213C}"/>
              </a:ext>
            </a:extLst>
          </p:cNvPr>
          <p:cNvSpPr txBox="1">
            <a:spLocks/>
          </p:cNvSpPr>
          <p:nvPr/>
        </p:nvSpPr>
        <p:spPr>
          <a:xfrm>
            <a:off x="142844" y="20394"/>
            <a:ext cx="8572528" cy="979714"/>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Random graph: Preliminaries </a:t>
            </a:r>
          </a:p>
          <a:p>
            <a:pPr lvl="0" algn="ctr">
              <a:spcBef>
                <a:spcPct val="0"/>
              </a:spcBef>
            </a:pPr>
            <a:r>
              <a:rPr lang="en-US" sz="2800" b="1" dirty="0">
                <a:solidFill>
                  <a:srgbClr val="FF0000"/>
                </a:solidFill>
                <a:latin typeface="Cambria" panose="02040503050406030204" pitchFamily="18" charset="0"/>
                <a:ea typeface="Cambria" panose="02040503050406030204" pitchFamily="18" charset="0"/>
              </a:rPr>
              <a:t>(Binomial distribution and </a:t>
            </a:r>
            <a:r>
              <a:rPr lang="en-IN" sz="2800" b="1" dirty="0">
                <a:solidFill>
                  <a:srgbClr val="FF0000"/>
                </a:solidFill>
                <a:latin typeface="Cambria" panose="02040503050406030204" pitchFamily="18" charset="0"/>
                <a:ea typeface="Cambria" panose="02040503050406030204" pitchFamily="18" charset="0"/>
              </a:rPr>
              <a:t>Poisson distribution)</a:t>
            </a:r>
            <a:endParaRPr kumimoji="0" lang="en-IN" sz="2800" b="1"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blinds(horizontal)">
                                      <p:cBhvr>
                                        <p:cTn id="7" dur="500"/>
                                        <p:tgtEl>
                                          <p:spTgt spid="2662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627"/>
                                        </p:tgtEl>
                                        <p:attrNameLst>
                                          <p:attrName>style.visibility</p:attrName>
                                        </p:attrNameLst>
                                      </p:cBhvr>
                                      <p:to>
                                        <p:strVal val="visible"/>
                                      </p:to>
                                    </p:set>
                                    <p:animEffect transition="in" filter="blinds(horizontal)">
                                      <p:cBhvr>
                                        <p:cTn id="11" dur="500"/>
                                        <p:tgtEl>
                                          <p:spTgt spid="2662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6628"/>
                                        </p:tgtEl>
                                        <p:attrNameLst>
                                          <p:attrName>style.visibility</p:attrName>
                                        </p:attrNameLst>
                                      </p:cBhvr>
                                      <p:to>
                                        <p:strVal val="visible"/>
                                      </p:to>
                                    </p:set>
                                    <p:animEffect transition="in" filter="blinds(horizontal)">
                                      <p:cBhvr>
                                        <p:cTn id="15" dur="500"/>
                                        <p:tgtEl>
                                          <p:spTgt spid="26628"/>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grpId="1"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nodeType="withEffect">
                                  <p:stCondLst>
                                    <p:cond delay="0"/>
                                  </p:stCondLst>
                                  <p:childTnLst>
                                    <p:set>
                                      <p:cBhvr>
                                        <p:cTn id="28" dur="1" fill="hold">
                                          <p:stCondLst>
                                            <p:cond delay="0"/>
                                          </p:stCondLst>
                                        </p:cTn>
                                        <p:tgtEl>
                                          <p:spTgt spid="26634"/>
                                        </p:tgtEl>
                                        <p:attrNameLst>
                                          <p:attrName>style.visibility</p:attrName>
                                        </p:attrNameLst>
                                      </p:cBhvr>
                                      <p:to>
                                        <p:strVal val="visible"/>
                                      </p:to>
                                    </p:set>
                                    <p:animEffect transition="in" filter="blinds(horizontal)">
                                      <p:cBhvr>
                                        <p:cTn id="29" dur="500"/>
                                        <p:tgtEl>
                                          <p:spTgt spid="26634"/>
                                        </p:tgtEl>
                                      </p:cBhvr>
                                    </p:animEffect>
                                  </p:childTnLst>
                                </p:cTn>
                              </p:par>
                              <p:par>
                                <p:cTn id="30" presetID="3" presetClass="entr" presetSubtype="10" fill="hold" nodeType="withEffect">
                                  <p:stCondLst>
                                    <p:cond delay="0"/>
                                  </p:stCondLst>
                                  <p:childTnLst>
                                    <p:set>
                                      <p:cBhvr>
                                        <p:cTn id="31" dur="1" fill="hold">
                                          <p:stCondLst>
                                            <p:cond delay="0"/>
                                          </p:stCondLst>
                                        </p:cTn>
                                        <p:tgtEl>
                                          <p:spTgt spid="26633"/>
                                        </p:tgtEl>
                                        <p:attrNameLst>
                                          <p:attrName>style.visibility</p:attrName>
                                        </p:attrNameLst>
                                      </p:cBhvr>
                                      <p:to>
                                        <p:strVal val="visible"/>
                                      </p:to>
                                    </p:set>
                                    <p:animEffect transition="in" filter="blinds(horizontal)">
                                      <p:cBhvr>
                                        <p:cTn id="32" dur="500"/>
                                        <p:tgtEl>
                                          <p:spTgt spid="26633"/>
                                        </p:tgtEl>
                                      </p:cBhvr>
                                    </p:animEffect>
                                  </p:childTnLst>
                                </p:cTn>
                              </p:par>
                              <p:par>
                                <p:cTn id="33" presetID="3" presetClass="entr" presetSubtype="10" fill="hold" nodeType="withEffect">
                                  <p:stCondLst>
                                    <p:cond delay="0"/>
                                  </p:stCondLst>
                                  <p:childTnLst>
                                    <p:set>
                                      <p:cBhvr>
                                        <p:cTn id="34" dur="1" fill="hold">
                                          <p:stCondLst>
                                            <p:cond delay="0"/>
                                          </p:stCondLst>
                                        </p:cTn>
                                        <p:tgtEl>
                                          <p:spTgt spid="26632"/>
                                        </p:tgtEl>
                                        <p:attrNameLst>
                                          <p:attrName>style.visibility</p:attrName>
                                        </p:attrNameLst>
                                      </p:cBhvr>
                                      <p:to>
                                        <p:strVal val="visible"/>
                                      </p:to>
                                    </p:set>
                                    <p:animEffect transition="in" filter="blinds(horizontal)">
                                      <p:cBhvr>
                                        <p:cTn id="35" dur="500"/>
                                        <p:tgtEl>
                                          <p:spTgt spid="2663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5AD0369-B5C5-524F-3A75-8CF9EEE10B7B}"/>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434" name="Picture 4">
            <a:extLst>
              <a:ext uri="{FF2B5EF4-FFF2-40B4-BE49-F238E27FC236}">
                <a16:creationId xmlns:a16="http://schemas.microsoft.com/office/drawing/2014/main" id="{5CB087E7-E9F4-3532-BCDC-5F33DD032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68438"/>
            <a:ext cx="7467600"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5">
            <a:extLst>
              <a:ext uri="{FF2B5EF4-FFF2-40B4-BE49-F238E27FC236}">
                <a16:creationId xmlns:a16="http://schemas.microsoft.com/office/drawing/2014/main" id="{0D8D56FE-FA71-E3DF-66AC-B694CC73588B}"/>
              </a:ext>
            </a:extLst>
          </p:cNvPr>
          <p:cNvSpPr>
            <a:spLocks noGrp="1" noChangeArrowheads="1"/>
          </p:cNvSpPr>
          <p:nvPr>
            <p:ph type="title"/>
          </p:nvPr>
        </p:nvSpPr>
        <p:spPr>
          <a:solidFill>
            <a:schemeClr val="bg1"/>
          </a:solidFill>
        </p:spPr>
        <p:txBody>
          <a:bodyPr>
            <a:normAutofit/>
          </a:bodyPr>
          <a:lstStyle/>
          <a:p>
            <a:pPr eaLnBrk="1" hangingPunct="1"/>
            <a:r>
              <a:rPr lang="en-US" altLang="en-US" sz="3600" b="1" dirty="0">
                <a:solidFill>
                  <a:srgbClr val="FF0000"/>
                </a:solidFill>
                <a:latin typeface="Cambria" panose="02040503050406030204" pitchFamily="18" charset="0"/>
                <a:ea typeface="Cambria" panose="02040503050406030204" pitchFamily="18" charset="0"/>
              </a:rPr>
              <a:t>What is a network (graph) model?</a:t>
            </a:r>
          </a:p>
        </p:txBody>
      </p:sp>
      <p:pic>
        <p:nvPicPr>
          <p:cNvPr id="18436" name="Picture 6">
            <a:extLst>
              <a:ext uri="{FF2B5EF4-FFF2-40B4-BE49-F238E27FC236}">
                <a16:creationId xmlns:a16="http://schemas.microsoft.com/office/drawing/2014/main" id="{179196AC-1617-B864-7307-D84945211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0" y="1905000"/>
            <a:ext cx="21209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881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40A50528-AB59-4AD4-E5DE-BA49FC31D026}"/>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458" name="Rectangle 2">
            <a:extLst>
              <a:ext uri="{FF2B5EF4-FFF2-40B4-BE49-F238E27FC236}">
                <a16:creationId xmlns:a16="http://schemas.microsoft.com/office/drawing/2014/main" id="{1B21DC2E-37F2-69C1-FC8B-F7E515315225}"/>
              </a:ext>
            </a:extLst>
          </p:cNvPr>
          <p:cNvSpPr>
            <a:spLocks noGrp="1" noChangeArrowheads="1"/>
          </p:cNvSpPr>
          <p:nvPr>
            <p:ph type="title"/>
          </p:nvPr>
        </p:nvSpPr>
        <p:spPr>
          <a:solidFill>
            <a:schemeClr val="bg1"/>
          </a:solidFill>
        </p:spPr>
        <p:txBody>
          <a:bodyPr/>
          <a:lstStyle/>
          <a:p>
            <a:pPr marL="965200" indent="-965200" eaLnBrk="1" hangingPunct="1"/>
            <a:r>
              <a:rPr lang="en-US" altLang="en-US" dirty="0">
                <a:solidFill>
                  <a:srgbClr val="FF0000"/>
                </a:solidFill>
                <a:latin typeface="Cambria" panose="02040503050406030204" pitchFamily="18" charset="0"/>
                <a:ea typeface="Cambria" panose="02040503050406030204" pitchFamily="18" charset="0"/>
              </a:rPr>
              <a:t>Network models</a:t>
            </a:r>
          </a:p>
        </p:txBody>
      </p:sp>
      <p:sp>
        <p:nvSpPr>
          <p:cNvPr id="19459" name="Rectangle 3">
            <a:extLst>
              <a:ext uri="{FF2B5EF4-FFF2-40B4-BE49-F238E27FC236}">
                <a16:creationId xmlns:a16="http://schemas.microsoft.com/office/drawing/2014/main" id="{E2F5E562-1218-EB68-352F-FC164FEF1EDC}"/>
              </a:ext>
            </a:extLst>
          </p:cNvPr>
          <p:cNvSpPr>
            <a:spLocks noGrp="1" noChangeArrowheads="1"/>
          </p:cNvSpPr>
          <p:nvPr>
            <p:ph type="body" idx="1"/>
          </p:nvPr>
        </p:nvSpPr>
        <p:spPr>
          <a:xfrm>
            <a:off x="457200" y="1600200"/>
            <a:ext cx="8229600" cy="4205064"/>
          </a:xfrm>
          <a:solidFill>
            <a:schemeClr val="bg1"/>
          </a:solidFill>
        </p:spPr>
        <p:txBody>
          <a:bodyPr/>
          <a:lstStyle/>
          <a:p>
            <a:pPr marL="711200" indent="-711200" eaLnBrk="1" hangingPunct="1">
              <a:buClr>
                <a:schemeClr val="tx1"/>
              </a:buClr>
              <a:buFont typeface="Wingdings" panose="05000000000000000000" pitchFamily="2" charset="2"/>
              <a:buNone/>
            </a:pPr>
            <a:r>
              <a:rPr lang="en-US" altLang="en-US" sz="2600" dirty="0">
                <a:ea typeface="ＭＳ Ｐゴシック" panose="020B0600070205080204" pitchFamily="34" charset="-128"/>
              </a:rPr>
              <a:t>We will cover the following network models:</a:t>
            </a:r>
          </a:p>
          <a:p>
            <a:pPr marL="711200" indent="-711200" eaLnBrk="1" hangingPunct="1">
              <a:buClr>
                <a:schemeClr val="tx1"/>
              </a:buClr>
              <a:buFont typeface="Wingdings" panose="05000000000000000000" pitchFamily="2" charset="2"/>
              <a:buAutoNum type="romanUcPeriod"/>
            </a:pPr>
            <a:r>
              <a:rPr lang="en-US" altLang="en-US" sz="2600" dirty="0" err="1">
                <a:ea typeface="ＭＳ Ｐゴシック" panose="020B0600070205080204" pitchFamily="34" charset="-128"/>
              </a:rPr>
              <a:t>Erdos</a:t>
            </a:r>
            <a:r>
              <a:rPr lang="en-US" altLang="en-US" sz="2600" dirty="0">
                <a:ea typeface="ＭＳ Ｐゴシック" panose="020B0600070205080204" pitchFamily="34" charset="-128"/>
              </a:rPr>
              <a:t>–</a:t>
            </a:r>
            <a:r>
              <a:rPr lang="en-US" altLang="en-US" sz="2600" dirty="0" err="1">
                <a:ea typeface="ＭＳ Ｐゴシック" panose="020B0600070205080204" pitchFamily="34" charset="-128"/>
              </a:rPr>
              <a:t>Renyi</a:t>
            </a:r>
            <a:r>
              <a:rPr lang="en-US" altLang="en-US" sz="2600" dirty="0">
                <a:ea typeface="ＭＳ Ｐゴシック" panose="020B0600070205080204" pitchFamily="34" charset="-128"/>
              </a:rPr>
              <a:t> random graphs</a:t>
            </a:r>
          </a:p>
          <a:p>
            <a:pPr marL="711200" indent="-711200" eaLnBrk="1" hangingPunct="1">
              <a:buClr>
                <a:schemeClr val="tx1"/>
              </a:buClr>
              <a:buFont typeface="Wingdings" panose="05000000000000000000" pitchFamily="2" charset="2"/>
              <a:buAutoNum type="romanUcPeriod"/>
            </a:pPr>
            <a:r>
              <a:rPr lang="en-US" altLang="en-US" sz="2600" dirty="0">
                <a:ea typeface="ＭＳ Ｐゴシック" panose="020B0600070205080204" pitchFamily="34" charset="-128"/>
              </a:rPr>
              <a:t>Small-world networks</a:t>
            </a:r>
          </a:p>
          <a:p>
            <a:pPr marL="711200" indent="-711200" eaLnBrk="1" hangingPunct="1">
              <a:buClr>
                <a:schemeClr val="tx1"/>
              </a:buClr>
              <a:buFont typeface="Wingdings" panose="05000000000000000000" pitchFamily="2" charset="2"/>
              <a:buAutoNum type="romanUcPeriod"/>
            </a:pPr>
            <a:r>
              <a:rPr lang="en-US" altLang="en-US" sz="2600" dirty="0">
                <a:ea typeface="ＭＳ Ｐゴシック" panose="020B0600070205080204" pitchFamily="34" charset="-128"/>
              </a:rPr>
              <a:t>Scale-free networks</a:t>
            </a:r>
          </a:p>
          <a:p>
            <a:pPr marL="711200" indent="-711200">
              <a:buClr>
                <a:schemeClr val="tx1"/>
              </a:buClr>
              <a:buFont typeface="Wingdings" panose="05000000000000000000" pitchFamily="2" charset="2"/>
              <a:buAutoNum type="romanUcPeriod"/>
            </a:pPr>
            <a:r>
              <a:rPr lang="en-US" altLang="en-US" sz="2600" dirty="0">
                <a:solidFill>
                  <a:srgbClr val="FF0000"/>
                </a:solidFill>
                <a:ea typeface="ＭＳ Ｐゴシック" panose="020B0600070205080204" pitchFamily="34" charset="-128"/>
              </a:rPr>
              <a:t>Generalized random graphs (with the same degree distribution as the data networks)</a:t>
            </a:r>
          </a:p>
          <a:p>
            <a:pPr marL="711200" indent="-711200" eaLnBrk="1" hangingPunct="1">
              <a:buClr>
                <a:schemeClr val="tx1"/>
              </a:buClr>
              <a:buFont typeface="Wingdings" panose="05000000000000000000" pitchFamily="2" charset="2"/>
              <a:buAutoNum type="romanUcPeriod"/>
            </a:pPr>
            <a:r>
              <a:rPr lang="en-US" altLang="en-US" sz="2600" dirty="0">
                <a:solidFill>
                  <a:srgbClr val="FF0000"/>
                </a:solidFill>
                <a:ea typeface="ＭＳ Ｐゴシック" panose="020B0600070205080204" pitchFamily="34" charset="-128"/>
              </a:rPr>
              <a:t>Hierarchical model</a:t>
            </a:r>
          </a:p>
          <a:p>
            <a:pPr marL="711200" indent="-711200" eaLnBrk="1" hangingPunct="1">
              <a:buClr>
                <a:schemeClr val="tx1"/>
              </a:buClr>
              <a:buFont typeface="Wingdings" panose="05000000000000000000" pitchFamily="2" charset="2"/>
              <a:buAutoNum type="romanUcPeriod"/>
            </a:pPr>
            <a:r>
              <a:rPr lang="en-US" altLang="en-US" sz="2600" dirty="0">
                <a:solidFill>
                  <a:srgbClr val="FF0000"/>
                </a:solidFill>
                <a:ea typeface="ＭＳ Ｐゴシック" panose="020B0600070205080204" pitchFamily="34" charset="-128"/>
              </a:rPr>
              <a:t>Geometric random graphs</a:t>
            </a:r>
          </a:p>
          <a:p>
            <a:pPr marL="711200" indent="-711200" eaLnBrk="1" hangingPunct="1">
              <a:buClr>
                <a:schemeClr val="tx1"/>
              </a:buClr>
              <a:buFont typeface="Wingdings" panose="05000000000000000000" pitchFamily="2" charset="2"/>
              <a:buAutoNum type="romanUcPeriod"/>
            </a:pPr>
            <a:endParaRPr lang="en-US" altLang="en-US" sz="2600" dirty="0">
              <a:ea typeface="ＭＳ Ｐゴシック" panose="020B0600070205080204" pitchFamily="34" charset="-128"/>
            </a:endParaRPr>
          </a:p>
        </p:txBody>
      </p:sp>
    </p:spTree>
    <p:extLst>
      <p:ext uri="{BB962C8B-B14F-4D97-AF65-F5344CB8AC3E}">
        <p14:creationId xmlns:p14="http://schemas.microsoft.com/office/powerpoint/2010/main" val="3354149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F2D9F7FF-1201-8696-A961-515C78B585CE}"/>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p:cNvPicPr>
            <a:picLocks noGrp="1" noChangeAspect="1" noChangeArrowheads="1"/>
          </p:cNvPicPr>
          <p:nvPr>
            <p:ph idx="1"/>
          </p:nvPr>
        </p:nvPicPr>
        <p:blipFill>
          <a:blip r:embed="rId3"/>
          <a:srcRect/>
          <a:stretch>
            <a:fillRect/>
          </a:stretch>
        </p:blipFill>
        <p:spPr bwMode="auto">
          <a:xfrm>
            <a:off x="683568" y="188266"/>
            <a:ext cx="8081406" cy="6164215"/>
          </a:xfrm>
          <a:prstGeom prst="rect">
            <a:avLst/>
          </a:prstGeom>
          <a:noFill/>
          <a:ln w="9525">
            <a:noFill/>
            <a:miter lim="800000"/>
            <a:headEnd/>
            <a:tailEnd/>
          </a:ln>
          <a:effectLst/>
        </p:spPr>
      </p:pic>
      <p:sp>
        <p:nvSpPr>
          <p:cNvPr id="7" name="Title 1"/>
          <p:cNvSpPr>
            <a:spLocks noGrp="1"/>
          </p:cNvSpPr>
          <p:nvPr>
            <p:ph type="title"/>
          </p:nvPr>
        </p:nvSpPr>
        <p:spPr>
          <a:xfrm>
            <a:off x="1571604" y="260648"/>
            <a:ext cx="6000792" cy="642942"/>
          </a:xfrm>
          <a:solidFill>
            <a:schemeClr val="bg1"/>
          </a:solid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r>
              <a:rPr lang="en-US" sz="3200" b="1" dirty="0">
                <a:solidFill>
                  <a:srgbClr val="FF0000"/>
                </a:solidFill>
                <a:latin typeface="Cambria" panose="02040503050406030204" pitchFamily="18" charset="0"/>
                <a:ea typeface="Cambria" panose="02040503050406030204" pitchFamily="18" charset="0"/>
              </a:rPr>
              <a:t>Random Graph: An insight within  </a:t>
            </a:r>
            <a:endParaRPr lang="en-IN" sz="3200" b="1" dirty="0">
              <a:solidFill>
                <a:srgbClr val="FF0000"/>
              </a:solidFill>
              <a:latin typeface="Cambria" panose="02040503050406030204" pitchFamily="18" charset="0"/>
              <a:ea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79512" y="116632"/>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7710DC-94DC-73CB-DC96-542CA6501A33}"/>
                  </a:ext>
                </a:extLst>
              </p:cNvPr>
              <p:cNvSpPr txBox="1"/>
              <p:nvPr/>
            </p:nvSpPr>
            <p:spPr>
              <a:xfrm>
                <a:off x="529512" y="1553484"/>
                <a:ext cx="8614488" cy="1477328"/>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Percolation theory is a branch of statistical physics that deals with the behavior of connected clusters in random systems. The basic idea is to study </a:t>
                </a:r>
                <a:r>
                  <a:rPr lang="en-US" dirty="0">
                    <a:solidFill>
                      <a:srgbClr val="0000FF"/>
                    </a:solidFill>
                    <a:latin typeface="Cambria" panose="02040503050406030204" pitchFamily="18" charset="0"/>
                    <a:ea typeface="Cambria" panose="02040503050406030204" pitchFamily="18" charset="0"/>
                  </a:rPr>
                  <a:t>how connectivity emerges in a disordered medium. </a:t>
                </a:r>
                <a:r>
                  <a:rPr lang="en-US" dirty="0">
                    <a:latin typeface="Cambria" panose="02040503050406030204" pitchFamily="18" charset="0"/>
                    <a:ea typeface="Cambria" panose="02040503050406030204" pitchFamily="18" charset="0"/>
                  </a:rPr>
                  <a:t>The model involves a </a:t>
                </a:r>
                <a:r>
                  <a:rPr lang="en-US" b="1" dirty="0">
                    <a:latin typeface="Cambria" panose="02040503050406030204" pitchFamily="18" charset="0"/>
                    <a:ea typeface="Cambria" panose="02040503050406030204" pitchFamily="18" charset="0"/>
                  </a:rPr>
                  <a:t>lattice or network of sites</a:t>
                </a:r>
                <a:r>
                  <a:rPr lang="en-US" dirty="0">
                    <a:latin typeface="Cambria" panose="02040503050406030204" pitchFamily="18" charset="0"/>
                    <a:ea typeface="Cambria" panose="02040503050406030204" pitchFamily="18" charset="0"/>
                  </a:rPr>
                  <a:t>, and each site is </a:t>
                </a:r>
                <a:r>
                  <a:rPr lang="en-US" dirty="0">
                    <a:solidFill>
                      <a:srgbClr val="0000FF"/>
                    </a:solidFill>
                    <a:latin typeface="Cambria" panose="02040503050406030204" pitchFamily="18" charset="0"/>
                    <a:ea typeface="Cambria" panose="02040503050406030204" pitchFamily="18" charset="0"/>
                  </a:rPr>
                  <a:t>occupied</a:t>
                </a:r>
                <a:r>
                  <a:rPr lang="en-US" dirty="0">
                    <a:latin typeface="Cambria" panose="02040503050406030204" pitchFamily="18" charset="0"/>
                    <a:ea typeface="Cambria" panose="02040503050406030204" pitchFamily="18" charset="0"/>
                  </a:rPr>
                  <a:t> with a certain probability </a:t>
                </a:r>
                <a14:m>
                  <m:oMath xmlns:m="http://schemas.openxmlformats.org/officeDocument/2006/math">
                    <m:r>
                      <a:rPr lang="en-US" i="1" dirty="0">
                        <a:latin typeface="Cambria Math" panose="02040503050406030204" pitchFamily="18" charset="0"/>
                        <a:ea typeface="Cambria" panose="02040503050406030204" pitchFamily="18" charset="0"/>
                      </a:rPr>
                      <m:t>(</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or </a:t>
                </a:r>
                <a:r>
                  <a:rPr lang="en-US" dirty="0">
                    <a:solidFill>
                      <a:srgbClr val="0000FF"/>
                    </a:solidFill>
                    <a:latin typeface="Cambria" panose="02040503050406030204" pitchFamily="18" charset="0"/>
                    <a:ea typeface="Cambria" panose="02040503050406030204" pitchFamily="18" charset="0"/>
                  </a:rPr>
                  <a:t>vacant</a:t>
                </a:r>
                <a:r>
                  <a:rPr lang="en-US" dirty="0">
                    <a:latin typeface="Cambria" panose="02040503050406030204" pitchFamily="18" charset="0"/>
                    <a:ea typeface="Cambria" panose="02040503050406030204" pitchFamily="18" charset="0"/>
                  </a:rPr>
                  <a:t> with the complementary probability </a:t>
                </a:r>
                <a14:m>
                  <m:oMath xmlns:m="http://schemas.openxmlformats.org/officeDocument/2006/math">
                    <m:r>
                      <a:rPr lang="en-US" i="1" dirty="0">
                        <a:latin typeface="Cambria Math" panose="02040503050406030204" pitchFamily="18" charset="0"/>
                        <a:ea typeface="Cambria" panose="02040503050406030204" pitchFamily="18" charset="0"/>
                      </a:rPr>
                      <m:t>(1−</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m:t>
                    </m:r>
                  </m:oMath>
                </a14:m>
                <a:r>
                  <a:rPr lang="en-IN" dirty="0">
                    <a:latin typeface="Cambria" panose="02040503050406030204" pitchFamily="18" charset="0"/>
                    <a:ea typeface="Cambria" panose="02040503050406030204" pitchFamily="18" charset="0"/>
                  </a:rPr>
                  <a:t>. </a:t>
                </a:r>
                <a14:m>
                  <m:oMath xmlns:m="http://schemas.openxmlformats.org/officeDocument/2006/math">
                    <m:r>
                      <a:rPr lang="en-IN" i="1" dirty="0">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is called as </a:t>
                </a:r>
                <a:r>
                  <a:rPr lang="en-IN" dirty="0">
                    <a:solidFill>
                      <a:srgbClr val="0000FF"/>
                    </a:solidFill>
                    <a:latin typeface="Cambria" panose="02040503050406030204" pitchFamily="18" charset="0"/>
                    <a:ea typeface="Cambria" panose="02040503050406030204" pitchFamily="18" charset="0"/>
                  </a:rPr>
                  <a:t>occupation probability.</a:t>
                </a:r>
              </a:p>
            </p:txBody>
          </p:sp>
        </mc:Choice>
        <mc:Fallback xmlns="">
          <p:sp>
            <p:nvSpPr>
              <p:cNvPr id="10" name="TextBox 9">
                <a:extLst>
                  <a:ext uri="{FF2B5EF4-FFF2-40B4-BE49-F238E27FC236}">
                    <a16:creationId xmlns:a16="http://schemas.microsoft.com/office/drawing/2014/main" id="{7E7710DC-94DC-73CB-DC96-542CA6501A33}"/>
                  </a:ext>
                </a:extLst>
              </p:cNvPr>
              <p:cNvSpPr txBox="1">
                <a:spLocks noRot="1" noChangeAspect="1" noMove="1" noResize="1" noEditPoints="1" noAdjustHandles="1" noChangeArrowheads="1" noChangeShapeType="1" noTextEdit="1"/>
              </p:cNvSpPr>
              <p:nvPr/>
            </p:nvSpPr>
            <p:spPr>
              <a:xfrm>
                <a:off x="529512" y="1553484"/>
                <a:ext cx="8614488" cy="1477328"/>
              </a:xfrm>
              <a:prstGeom prst="rect">
                <a:avLst/>
              </a:prstGeom>
              <a:blipFill>
                <a:blip r:embed="rId3"/>
                <a:stretch>
                  <a:fillRect l="-495" t="-2893" r="-71" b="-5372"/>
                </a:stretch>
              </a:blipFill>
            </p:spPr>
            <p:txBody>
              <a:bodyPr/>
              <a:lstStyle/>
              <a:p>
                <a:r>
                  <a:rPr lang="en-IN">
                    <a:noFill/>
                  </a:rPr>
                  <a:t> </a:t>
                </a:r>
              </a:p>
            </p:txBody>
          </p:sp>
        </mc:Fallback>
      </mc:AlternateContent>
    </p:spTree>
    <p:extLst>
      <p:ext uri="{BB962C8B-B14F-4D97-AF65-F5344CB8AC3E}">
        <p14:creationId xmlns:p14="http://schemas.microsoft.com/office/powerpoint/2010/main" val="2596610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FB4A85CF-7BF7-06F1-5207-0517E7657002}"/>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0" y="84860"/>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 name="Rectangle 2"/>
          <p:cNvSpPr>
            <a:spLocks/>
          </p:cNvSpPr>
          <p:nvPr/>
        </p:nvSpPr>
        <p:spPr bwMode="auto">
          <a:xfrm>
            <a:off x="3992563" y="3627120"/>
            <a:ext cx="3294062"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31748" bIns="0">
            <a:spAutoFit/>
          </a:bodyPr>
          <a:lstStyle/>
          <a:p>
            <a:pPr marL="30163">
              <a:buClr>
                <a:srgbClr val="CC0000"/>
              </a:buClr>
              <a:buSzPct val="100000"/>
            </a:pPr>
            <a:r>
              <a:rPr lang="en-US" b="1" dirty="0" err="1">
                <a:solidFill>
                  <a:srgbClr val="FF0000"/>
                </a:solidFill>
                <a:latin typeface="Cambria" panose="02040503050406030204" pitchFamily="18" charset="0"/>
                <a:ea typeface="Cambria" panose="02040503050406030204" pitchFamily="18" charset="0"/>
                <a:cs typeface="Trebuchet MS" charset="0"/>
                <a:sym typeface="Trebuchet MS" charset="0"/>
              </a:rPr>
              <a:t>Erdös-Rényi</a:t>
            </a:r>
            <a:r>
              <a:rPr lang="en-US" b="1" dirty="0">
                <a:solidFill>
                  <a:srgbClr val="FF0000"/>
                </a:solidFill>
                <a:latin typeface="Cambria" panose="02040503050406030204" pitchFamily="18" charset="0"/>
                <a:ea typeface="Cambria" panose="02040503050406030204" pitchFamily="18" charset="0"/>
                <a:cs typeface="Trebuchet MS" charset="0"/>
                <a:sym typeface="Trebuchet MS" charset="0"/>
              </a:rPr>
              <a:t> model (1960)</a:t>
            </a:r>
          </a:p>
          <a:p>
            <a:pPr marL="30163">
              <a:buClr>
                <a:srgbClr val="CC0000"/>
              </a:buClr>
              <a:buSzPct val="100000"/>
            </a:pPr>
            <a:endParaRPr lang="en-US" b="1" dirty="0">
              <a:solidFill>
                <a:srgbClr val="000000"/>
              </a:solidFill>
              <a:latin typeface="Cambria" panose="02040503050406030204" pitchFamily="18" charset="0"/>
              <a:ea typeface="Cambria" panose="02040503050406030204" pitchFamily="18" charset="0"/>
              <a:cs typeface="Trebuchet MS" charset="0"/>
              <a:sym typeface="Trebuchet MS" charset="0"/>
            </a:endParaRPr>
          </a:p>
          <a:p>
            <a:pPr marL="30163">
              <a:buClr>
                <a:srgbClr val="CC0000"/>
              </a:buClr>
              <a:buSzPct val="100000"/>
            </a:pPr>
            <a:r>
              <a:rPr lang="en-US" b="1" dirty="0">
                <a:solidFill>
                  <a:srgbClr val="000000"/>
                </a:solidFill>
                <a:latin typeface="Cambria" panose="02040503050406030204" pitchFamily="18" charset="0"/>
                <a:ea typeface="Cambria" panose="02040503050406030204" pitchFamily="18" charset="0"/>
                <a:cs typeface="Trebuchet MS" charset="0"/>
                <a:sym typeface="Trebuchet MS" charset="0"/>
              </a:rPr>
              <a:t>Connect with probability p</a:t>
            </a:r>
            <a:endParaRPr lang="en-US" sz="2400" dirty="0">
              <a:solidFill>
                <a:srgbClr val="000000"/>
              </a:solidFill>
              <a:latin typeface="Cambria" panose="02040503050406030204" pitchFamily="18" charset="0"/>
              <a:ea typeface="Cambria" panose="02040503050406030204" pitchFamily="18" charset="0"/>
              <a:cs typeface="Trebuchet MS" charset="0"/>
              <a:sym typeface="Trebuchet MS" charset="0"/>
            </a:endParaRPr>
          </a:p>
        </p:txBody>
      </p:sp>
      <p:sp>
        <p:nvSpPr>
          <p:cNvPr id="16401" name="Text Box 31"/>
          <p:cNvSpPr txBox="1">
            <a:spLocks noChangeArrowheads="1"/>
          </p:cNvSpPr>
          <p:nvPr/>
        </p:nvSpPr>
        <p:spPr bwMode="auto">
          <a:xfrm>
            <a:off x="3357554" y="4929198"/>
            <a:ext cx="1460500" cy="78483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a:spcBef>
                <a:spcPct val="50000"/>
              </a:spcBef>
            </a:pPr>
            <a:r>
              <a:rPr lang="en-US" sz="1800" dirty="0">
                <a:latin typeface="Cambria" panose="02040503050406030204" pitchFamily="18" charset="0"/>
                <a:ea typeface="Cambria" panose="02040503050406030204" pitchFamily="18" charset="0"/>
              </a:rPr>
              <a:t>p=</a:t>
            </a:r>
            <a:r>
              <a:rPr lang="en-US" sz="1800" dirty="0">
                <a:solidFill>
                  <a:srgbClr val="FF0000"/>
                </a:solidFill>
                <a:latin typeface="Cambria" panose="02040503050406030204" pitchFamily="18" charset="0"/>
                <a:ea typeface="Cambria" panose="02040503050406030204" pitchFamily="18" charset="0"/>
              </a:rPr>
              <a:t>1/6  </a:t>
            </a:r>
            <a:r>
              <a:rPr lang="en-US" sz="1800" dirty="0">
                <a:latin typeface="Cambria" panose="02040503050406030204" pitchFamily="18" charset="0"/>
                <a:ea typeface="Cambria" panose="02040503050406030204" pitchFamily="18" charset="0"/>
              </a:rPr>
              <a:t>N=10 </a:t>
            </a:r>
          </a:p>
          <a:p>
            <a:pPr algn="ctr" defTabSz="914400">
              <a:spcBef>
                <a:spcPct val="50000"/>
              </a:spcBef>
            </a:pPr>
            <a:r>
              <a:rPr lang="en-US" sz="1800" dirty="0">
                <a:latin typeface="Cambria" panose="02040503050406030204" pitchFamily="18" charset="0"/>
                <a:ea typeface="Cambria" panose="02040503050406030204" pitchFamily="18" charset="0"/>
                <a:sym typeface="Symbol" charset="0"/>
              </a:rPr>
              <a:t>k ~ 1.5</a:t>
            </a:r>
            <a:endParaRPr lang="en-US" sz="1800" dirty="0">
              <a:latin typeface="Cambria" panose="02040503050406030204" pitchFamily="18" charset="0"/>
              <a:ea typeface="Cambria" panose="02040503050406030204" pitchFamily="18" charset="0"/>
            </a:endParaRPr>
          </a:p>
        </p:txBody>
      </p:sp>
      <p:sp>
        <p:nvSpPr>
          <p:cNvPr id="21507" name="TextBox 5"/>
          <p:cNvSpPr txBox="1">
            <a:spLocks noChangeArrowheads="1"/>
          </p:cNvSpPr>
          <p:nvPr/>
        </p:nvSpPr>
        <p:spPr bwMode="auto">
          <a:xfrm>
            <a:off x="357158" y="928670"/>
            <a:ext cx="1630353" cy="553998"/>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600" b="1" dirty="0" err="1">
                <a:latin typeface="Cambria" panose="02040503050406030204" pitchFamily="18" charset="0"/>
                <a:ea typeface="Cambria" panose="02040503050406030204" pitchFamily="18" charset="0"/>
                <a:cs typeface="Helvetica" charset="0"/>
              </a:rPr>
              <a:t>Pál</a:t>
            </a:r>
            <a:r>
              <a:rPr lang="en-US" sz="1600" b="1" dirty="0">
                <a:latin typeface="Cambria" panose="02040503050406030204" pitchFamily="18" charset="0"/>
                <a:ea typeface="Cambria" panose="02040503050406030204" pitchFamily="18" charset="0"/>
                <a:cs typeface="Helvetica" charset="0"/>
              </a:rPr>
              <a:t> </a:t>
            </a:r>
            <a:r>
              <a:rPr lang="en-US" sz="1600" b="1" dirty="0" err="1">
                <a:latin typeface="Cambria" panose="02040503050406030204" pitchFamily="18" charset="0"/>
                <a:ea typeface="Cambria" panose="02040503050406030204" pitchFamily="18" charset="0"/>
                <a:cs typeface="Helvetica" charset="0"/>
              </a:rPr>
              <a:t>Erdös</a:t>
            </a:r>
            <a:endParaRPr lang="en-US" sz="1600" b="1" dirty="0">
              <a:latin typeface="Cambria" panose="02040503050406030204" pitchFamily="18" charset="0"/>
              <a:ea typeface="Cambria" panose="02040503050406030204" pitchFamily="18" charset="0"/>
              <a:cs typeface="Helvetica" charset="0"/>
            </a:endParaRPr>
          </a:p>
          <a:p>
            <a:pPr algn="r" eaLnBrk="1" hangingPunct="1"/>
            <a:r>
              <a:rPr lang="en-US" sz="1400" dirty="0">
                <a:latin typeface="Cambria" panose="02040503050406030204" pitchFamily="18" charset="0"/>
                <a:ea typeface="Cambria" panose="02040503050406030204" pitchFamily="18" charset="0"/>
                <a:cs typeface="Helvetica" charset="0"/>
              </a:rPr>
              <a:t>(1913-1996)</a:t>
            </a:r>
          </a:p>
        </p:txBody>
      </p:sp>
      <p:pic>
        <p:nvPicPr>
          <p:cNvPr id="21508" name="Picture 2" descr="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7422" y="714356"/>
            <a:ext cx="4084637"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Oval 28"/>
          <p:cNvSpPr/>
          <p:nvPr/>
        </p:nvSpPr>
        <p:spPr bwMode="auto">
          <a:xfrm>
            <a:off x="1481139" y="630555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p:cNvSpPr/>
          <p:nvPr/>
        </p:nvSpPr>
        <p:spPr bwMode="auto">
          <a:xfrm>
            <a:off x="792164" y="603504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p:cNvSpPr/>
          <p:nvPr/>
        </p:nvSpPr>
        <p:spPr bwMode="auto">
          <a:xfrm>
            <a:off x="369889" y="5339716"/>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Oval 36"/>
          <p:cNvSpPr/>
          <p:nvPr/>
        </p:nvSpPr>
        <p:spPr bwMode="auto">
          <a:xfrm>
            <a:off x="369889" y="4471036"/>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p:cNvSpPr/>
          <p:nvPr/>
        </p:nvSpPr>
        <p:spPr bwMode="auto">
          <a:xfrm>
            <a:off x="1477964" y="349377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a:off x="2597151" y="5335906"/>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a:off x="796926" y="376428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a:off x="2171700" y="6035041"/>
            <a:ext cx="179388"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bwMode="auto">
          <a:xfrm>
            <a:off x="2173289" y="376047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bwMode="auto">
          <a:xfrm>
            <a:off x="2598739" y="4469131"/>
            <a:ext cx="180975" cy="21717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 name="Group 79"/>
          <p:cNvGrpSpPr>
            <a:grpSpLocks/>
          </p:cNvGrpSpPr>
          <p:nvPr/>
        </p:nvGrpSpPr>
        <p:grpSpPr bwMode="auto">
          <a:xfrm>
            <a:off x="460376" y="3602356"/>
            <a:ext cx="2227263" cy="2811780"/>
            <a:chOff x="460945" y="3001475"/>
            <a:chExt cx="2227219" cy="2343415"/>
          </a:xfrm>
        </p:grpSpPr>
        <p:cxnSp>
          <p:nvCxnSpPr>
            <p:cNvPr id="59" name="Straight Connector 58"/>
            <p:cNvCxnSpPr>
              <a:stCxn id="29" idx="6"/>
              <a:endCxn id="55" idx="3"/>
            </p:cNvCxnSpPr>
            <p:nvPr/>
          </p:nvCxnSpPr>
          <p:spPr bwMode="auto">
            <a:xfrm flipV="1">
              <a:off x="1662659" y="5182947"/>
              <a:ext cx="534976" cy="1619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37" idx="4"/>
              <a:endCxn id="31" idx="1"/>
            </p:cNvCxnSpPr>
            <p:nvPr/>
          </p:nvCxnSpPr>
          <p:spPr bwMode="auto">
            <a:xfrm rot="16200000" flipH="1">
              <a:off x="65589" y="4301808"/>
              <a:ext cx="1149480" cy="3587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0" idx="6"/>
              <a:endCxn id="41" idx="2"/>
            </p:cNvCxnSpPr>
            <p:nvPr/>
          </p:nvCxnSpPr>
          <p:spPr bwMode="auto">
            <a:xfrm flipV="1">
              <a:off x="978460" y="3001475"/>
              <a:ext cx="500053" cy="2254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9" idx="0"/>
              <a:endCxn id="56" idx="4"/>
            </p:cNvCxnSpPr>
            <p:nvPr/>
          </p:nvCxnSpPr>
          <p:spPr bwMode="auto">
            <a:xfrm rot="16200000" flipV="1">
              <a:off x="1909435" y="3667535"/>
              <a:ext cx="1132016" cy="42544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5" idx="0"/>
              <a:endCxn id="41" idx="5"/>
            </p:cNvCxnSpPr>
            <p:nvPr/>
          </p:nvCxnSpPr>
          <p:spPr bwMode="auto">
            <a:xfrm rot="16200000" flipV="1">
              <a:off x="964836" y="3732643"/>
              <a:ext cx="1963959" cy="6286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7" idx="1"/>
              <a:endCxn id="56" idx="5"/>
            </p:cNvCxnSpPr>
            <p:nvPr/>
          </p:nvCxnSpPr>
          <p:spPr bwMode="auto">
            <a:xfrm rot="16200000" flipV="1">
              <a:off x="2244436" y="3370629"/>
              <a:ext cx="463602" cy="2968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34" idx="7"/>
              <a:endCxn id="56" idx="3"/>
            </p:cNvCxnSpPr>
            <p:nvPr/>
          </p:nvCxnSpPr>
          <p:spPr bwMode="auto">
            <a:xfrm rot="5400000" flipH="1" flipV="1">
              <a:off x="767248" y="3044453"/>
              <a:ext cx="1189171" cy="16747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37" idx="6"/>
              <a:endCxn id="56" idx="2"/>
            </p:cNvCxnSpPr>
            <p:nvPr/>
          </p:nvCxnSpPr>
          <p:spPr bwMode="auto">
            <a:xfrm flipV="1">
              <a:off x="551431" y="3223750"/>
              <a:ext cx="1620805" cy="5922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1520" name="Rectangle 66"/>
          <p:cNvSpPr>
            <a:spLocks noChangeArrowheads="1"/>
          </p:cNvSpPr>
          <p:nvPr/>
        </p:nvSpPr>
        <p:spPr bwMode="auto">
          <a:xfrm>
            <a:off x="6572264" y="1071546"/>
            <a:ext cx="1571604" cy="553998"/>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r"/>
            <a:r>
              <a:rPr lang="en-US" sz="1600" b="1" dirty="0" err="1">
                <a:latin typeface="Cambria" panose="02040503050406030204" pitchFamily="18" charset="0"/>
                <a:ea typeface="Cambria" panose="02040503050406030204" pitchFamily="18" charset="0"/>
                <a:cs typeface="Helvetica" charset="0"/>
              </a:rPr>
              <a:t>Alfréd</a:t>
            </a:r>
            <a:r>
              <a:rPr lang="en-US" sz="1600" b="1" dirty="0">
                <a:latin typeface="Cambria" panose="02040503050406030204" pitchFamily="18" charset="0"/>
                <a:ea typeface="Cambria" panose="02040503050406030204" pitchFamily="18" charset="0"/>
                <a:cs typeface="Helvetica" charset="0"/>
              </a:rPr>
              <a:t> </a:t>
            </a:r>
            <a:r>
              <a:rPr lang="en-US" sz="1600" b="1" dirty="0" err="1">
                <a:latin typeface="Cambria" panose="02040503050406030204" pitchFamily="18" charset="0"/>
                <a:ea typeface="Cambria" panose="02040503050406030204" pitchFamily="18" charset="0"/>
                <a:cs typeface="Helvetica" charset="0"/>
              </a:rPr>
              <a:t>Rényi</a:t>
            </a:r>
            <a:endParaRPr lang="en-US" sz="1600" b="1" dirty="0">
              <a:latin typeface="Cambria" panose="02040503050406030204" pitchFamily="18" charset="0"/>
              <a:ea typeface="Cambria" panose="02040503050406030204" pitchFamily="18" charset="0"/>
              <a:cs typeface="Helvetica" charset="0"/>
            </a:endParaRPr>
          </a:p>
          <a:p>
            <a:pPr algn="r"/>
            <a:r>
              <a:rPr lang="en-US" sz="1400" dirty="0">
                <a:latin typeface="Cambria" panose="02040503050406030204" pitchFamily="18" charset="0"/>
                <a:ea typeface="Cambria" panose="02040503050406030204" pitchFamily="18" charset="0"/>
                <a:cs typeface="Helvetica" charset="0"/>
              </a:rPr>
              <a:t>(1921-1970)</a:t>
            </a:r>
          </a:p>
        </p:txBody>
      </p:sp>
      <p:sp>
        <p:nvSpPr>
          <p:cNvPr id="21522" name="TextBox 3"/>
          <p:cNvSpPr txBox="1">
            <a:spLocks noChangeArrowheads="1"/>
          </p:cNvSpPr>
          <p:nvPr/>
        </p:nvSpPr>
        <p:spPr bwMode="auto">
          <a:xfrm>
            <a:off x="6342064" y="6480810"/>
            <a:ext cx="2725737"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900" b="1" dirty="0">
                <a:solidFill>
                  <a:srgbClr val="BFBFBF"/>
                </a:solidFill>
                <a:latin typeface="Helvetica" charset="0"/>
                <a:cs typeface="Helvetica" charset="0"/>
              </a:rPr>
              <a:t>Network Science: Random Graphs  </a:t>
            </a:r>
            <a:r>
              <a:rPr lang="en-US" sz="600" i="1" dirty="0">
                <a:solidFill>
                  <a:srgbClr val="BFBFBF"/>
                </a:solidFill>
                <a:latin typeface="Helvetica" charset="0"/>
                <a:cs typeface="Helvetica" charset="0"/>
              </a:rPr>
              <a:t>2012</a:t>
            </a:r>
          </a:p>
          <a:p>
            <a:pPr algn="r" eaLnBrk="1" hangingPunct="1"/>
            <a:r>
              <a:rPr lang="en-US" sz="600" i="1" dirty="0" err="1">
                <a:solidFill>
                  <a:srgbClr val="BFBFBF"/>
                </a:solidFill>
                <a:latin typeface="Helvetica" charset="0"/>
                <a:cs typeface="Helvetica" charset="0"/>
              </a:rPr>
              <a:t>Barabasi</a:t>
            </a:r>
            <a:r>
              <a:rPr lang="en-US" sz="600" i="1" dirty="0">
                <a:solidFill>
                  <a:srgbClr val="BFBFBF"/>
                </a:solidFill>
                <a:latin typeface="Helvetica" charset="0"/>
                <a:cs typeface="Helvetica" charset="0"/>
              </a:rPr>
              <a:t> Group </a:t>
            </a:r>
            <a:r>
              <a:rPr lang="en-US" sz="600" i="1" dirty="0" err="1">
                <a:solidFill>
                  <a:srgbClr val="BFBFBF"/>
                </a:solidFill>
                <a:latin typeface="Helvetica" charset="0"/>
                <a:cs typeface="Helvetica" charset="0"/>
              </a:rPr>
              <a:t>ppt</a:t>
            </a:r>
            <a:endParaRPr lang="en-US" sz="600" i="1" dirty="0">
              <a:solidFill>
                <a:srgbClr val="BFBFBF"/>
              </a:solidFill>
              <a:latin typeface="Helvetica" charset="0"/>
              <a:cs typeface="Helvetica" charset="0"/>
            </a:endParaRPr>
          </a:p>
        </p:txBody>
      </p:sp>
      <p:grpSp>
        <p:nvGrpSpPr>
          <p:cNvPr id="5" name="Group 4">
            <a:extLst>
              <a:ext uri="{FF2B5EF4-FFF2-40B4-BE49-F238E27FC236}">
                <a16:creationId xmlns:a16="http://schemas.microsoft.com/office/drawing/2014/main" id="{BD2FB820-B56C-C27A-116E-335990FF336F}"/>
              </a:ext>
            </a:extLst>
          </p:cNvPr>
          <p:cNvGrpSpPr/>
          <p:nvPr/>
        </p:nvGrpSpPr>
        <p:grpSpPr>
          <a:xfrm>
            <a:off x="4874996" y="4843122"/>
            <a:ext cx="3162733" cy="923330"/>
            <a:chOff x="4874996" y="4843122"/>
            <a:chExt cx="3162733" cy="923330"/>
          </a:xfrm>
        </p:grpSpPr>
        <p:sp>
          <p:nvSpPr>
            <p:cNvPr id="27" name="TextBox 26"/>
            <p:cNvSpPr txBox="1"/>
            <p:nvPr/>
          </p:nvSpPr>
          <p:spPr>
            <a:xfrm>
              <a:off x="4874996" y="4843122"/>
              <a:ext cx="3162733" cy="923330"/>
            </a:xfrm>
            <a:prstGeom prst="rect">
              <a:avLst/>
            </a:prstGeom>
            <a:solidFill>
              <a:schemeClr val="bg1"/>
            </a:solidFill>
          </p:spPr>
          <p:txBody>
            <a:bodyPr wrap="square" rtlCol="0">
              <a:spAutoFit/>
            </a:bodyPr>
            <a:lstStyle/>
            <a:p>
              <a:r>
                <a:rPr lang="en-US" dirty="0">
                  <a:latin typeface="Cambria" panose="02040503050406030204" pitchFamily="18" charset="0"/>
                  <a:ea typeface="Cambria" panose="02040503050406030204" pitchFamily="18" charset="0"/>
                </a:rPr>
                <a:t>Total number of connections  =</a:t>
              </a:r>
            </a:p>
            <a:p>
              <a:endParaRPr lang="en-IN" dirty="0">
                <a:latin typeface="Cambria" panose="02040503050406030204" pitchFamily="18" charset="0"/>
                <a:ea typeface="Cambria" panose="02040503050406030204" pitchFamily="18" charset="0"/>
              </a:endParaRPr>
            </a:p>
          </p:txBody>
        </p:sp>
        <p:pic>
          <p:nvPicPr>
            <p:cNvPr id="3076" name="Picture 4"/>
            <p:cNvPicPr>
              <a:picLocks noChangeAspect="1" noChangeArrowheads="1"/>
            </p:cNvPicPr>
            <p:nvPr/>
          </p:nvPicPr>
          <p:blipFill>
            <a:blip r:embed="rId4"/>
            <a:srcRect/>
            <a:stretch>
              <a:fillRect/>
            </a:stretch>
          </p:blipFill>
          <p:spPr bwMode="auto">
            <a:xfrm>
              <a:off x="5098169" y="5170840"/>
              <a:ext cx="1082850" cy="428628"/>
            </a:xfrm>
            <a:prstGeom prst="rect">
              <a:avLst/>
            </a:prstGeom>
            <a:noFill/>
            <a:ln w="9525">
              <a:noFill/>
              <a:miter lim="800000"/>
              <a:headEnd/>
              <a:tailEnd/>
            </a:ln>
            <a:effectLst/>
          </p:spPr>
        </p:pic>
      </p:grpSp>
      <p:grpSp>
        <p:nvGrpSpPr>
          <p:cNvPr id="15" name="Group 14">
            <a:extLst>
              <a:ext uri="{FF2B5EF4-FFF2-40B4-BE49-F238E27FC236}">
                <a16:creationId xmlns:a16="http://schemas.microsoft.com/office/drawing/2014/main" id="{9D575993-BEDD-5E9F-7546-5602568B735A}"/>
              </a:ext>
            </a:extLst>
          </p:cNvPr>
          <p:cNvGrpSpPr/>
          <p:nvPr/>
        </p:nvGrpSpPr>
        <p:grpSpPr>
          <a:xfrm>
            <a:off x="3286116" y="5786454"/>
            <a:ext cx="5431615" cy="646331"/>
            <a:chOff x="3286116" y="5786454"/>
            <a:chExt cx="5431615" cy="646331"/>
          </a:xfrm>
        </p:grpSpPr>
        <p:sp>
          <p:nvSpPr>
            <p:cNvPr id="35" name="TextBox 34"/>
            <p:cNvSpPr txBox="1"/>
            <p:nvPr/>
          </p:nvSpPr>
          <p:spPr>
            <a:xfrm>
              <a:off x="3286116" y="5786454"/>
              <a:ext cx="5431615" cy="646331"/>
            </a:xfrm>
            <a:prstGeom prst="rect">
              <a:avLst/>
            </a:prstGeom>
            <a:solidFill>
              <a:schemeClr val="bg1"/>
            </a:solidFill>
          </p:spPr>
          <p:txBody>
            <a:bodyPr wrap="none" rtlCol="0">
              <a:spAutoFit/>
            </a:bodyPr>
            <a:lstStyle/>
            <a:p>
              <a:r>
                <a:rPr lang="en-US" dirty="0">
                  <a:latin typeface="Cambria" panose="02040503050406030204" pitchFamily="18" charset="0"/>
                  <a:ea typeface="Cambria" panose="02040503050406030204" pitchFamily="18" charset="0"/>
                </a:rPr>
                <a:t>Possible number of connections with probability 1/6 </a:t>
              </a:r>
            </a:p>
            <a:p>
              <a:r>
                <a:rPr lang="en-US" dirty="0">
                  <a:latin typeface="Cambria" panose="02040503050406030204" pitchFamily="18" charset="0"/>
                  <a:ea typeface="Cambria" panose="02040503050406030204" pitchFamily="18" charset="0"/>
                </a:rPr>
                <a:t>=</a:t>
              </a:r>
              <a:endParaRPr lang="en-IN" dirty="0">
                <a:latin typeface="Cambria" panose="02040503050406030204" pitchFamily="18" charset="0"/>
                <a:ea typeface="Cambria" panose="02040503050406030204" pitchFamily="18" charset="0"/>
              </a:endParaRPr>
            </a:p>
          </p:txBody>
        </p:sp>
        <p:pic>
          <p:nvPicPr>
            <p:cNvPr id="3078" name="Picture 6"/>
            <p:cNvPicPr>
              <a:picLocks noChangeAspect="1" noChangeArrowheads="1"/>
            </p:cNvPicPr>
            <p:nvPr/>
          </p:nvPicPr>
          <p:blipFill>
            <a:blip r:embed="rId5"/>
            <a:srcRect/>
            <a:stretch>
              <a:fillRect/>
            </a:stretch>
          </p:blipFill>
          <p:spPr bwMode="auto">
            <a:xfrm>
              <a:off x="3571868" y="6143644"/>
              <a:ext cx="1223019" cy="285752"/>
            </a:xfrm>
            <a:prstGeom prst="rect">
              <a:avLst/>
            </a:prstGeom>
            <a:noFill/>
            <a:ln w="9525">
              <a:noFill/>
              <a:miter lim="800000"/>
              <a:headEnd/>
              <a:tailEnd/>
            </a:ln>
            <a:effectLst/>
          </p:spPr>
        </p:pic>
      </p:grpSp>
      <p:sp>
        <p:nvSpPr>
          <p:cNvPr id="3" name="Title 1">
            <a:extLst>
              <a:ext uri="{FF2B5EF4-FFF2-40B4-BE49-F238E27FC236}">
                <a16:creationId xmlns:a16="http://schemas.microsoft.com/office/drawing/2014/main" id="{C749EFDE-0574-530E-25F2-0A07A53A0AB1}"/>
              </a:ext>
            </a:extLst>
          </p:cNvPr>
          <p:cNvSpPr txBox="1">
            <a:spLocks/>
          </p:cNvSpPr>
          <p:nvPr/>
        </p:nvSpPr>
        <p:spPr>
          <a:xfrm>
            <a:off x="1631950" y="43318"/>
            <a:ext cx="6000792" cy="642942"/>
          </a:xfrm>
          <a:prstGeom prst="rect">
            <a:avLst/>
          </a:prstGeom>
          <a:solidFill>
            <a:schemeClr val="bg1"/>
          </a:solidFill>
          <a:ln w="254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3200" b="1" dirty="0">
                <a:solidFill>
                  <a:srgbClr val="FF0000"/>
                </a:solidFill>
                <a:latin typeface="Cambria" panose="02040503050406030204" pitchFamily="18" charset="0"/>
                <a:ea typeface="Cambria" panose="02040503050406030204" pitchFamily="18" charset="0"/>
              </a:rPr>
              <a:t>Random Graph: An insight within  </a:t>
            </a:r>
            <a:endParaRPr lang="en-IN" sz="3200" b="1" dirty="0">
              <a:solidFill>
                <a:srgbClr val="FF0000"/>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714F296-C6F9-B57B-C29E-7A89CB1FA2E9}"/>
              </a:ext>
            </a:extLst>
          </p:cNvPr>
          <p:cNvSpPr txBox="1"/>
          <p:nvPr/>
        </p:nvSpPr>
        <p:spPr>
          <a:xfrm>
            <a:off x="361614" y="2803197"/>
            <a:ext cx="1620838" cy="369332"/>
          </a:xfrm>
          <a:prstGeom prst="rect">
            <a:avLst/>
          </a:prstGeom>
          <a:solidFill>
            <a:srgbClr val="00B0F0"/>
          </a:solidFill>
        </p:spPr>
        <p:txBody>
          <a:bodyPr wrap="square">
            <a:spAutoFit/>
          </a:bodyPr>
          <a:lstStyle/>
          <a:p>
            <a:r>
              <a:rPr lang="en-US" sz="1800" b="1" dirty="0">
                <a:solidFill>
                  <a:schemeClr val="bg1"/>
                </a:solidFill>
                <a:latin typeface="Cambria" panose="02040503050406030204" pitchFamily="18" charset="0"/>
                <a:ea typeface="Cambria" panose="02040503050406030204" pitchFamily="18" charset="0"/>
              </a:rPr>
              <a:t>Construction</a:t>
            </a:r>
            <a:endParaRPr lang="en-I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31498F-C471-006D-BB54-9652958C1FAD}"/>
              </a:ext>
            </a:extLst>
          </p:cNvPr>
          <p:cNvSpPr txBox="1">
            <a:spLocks/>
          </p:cNvSpPr>
          <p:nvPr/>
        </p:nvSpPr>
        <p:spPr>
          <a:xfrm>
            <a:off x="1571604" y="2204864"/>
            <a:ext cx="6456780" cy="1080120"/>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2400" dirty="0">
                <a:solidFill>
                  <a:srgbClr val="FF0000"/>
                </a:solidFill>
                <a:latin typeface="Cambria" panose="02040503050406030204" pitchFamily="18" charset="0"/>
                <a:ea typeface="Cambria" panose="02040503050406030204" pitchFamily="18" charset="0"/>
              </a:rPr>
              <a:t>    </a:t>
            </a:r>
            <a:r>
              <a:rPr lang="en-IN" sz="3800" b="1" dirty="0">
                <a:solidFill>
                  <a:srgbClr val="FF0000"/>
                </a:solidFill>
                <a:latin typeface="Cambria" panose="02040503050406030204" pitchFamily="18" charset="0"/>
                <a:ea typeface="Cambria" panose="02040503050406030204" pitchFamily="18" charset="0"/>
              </a:rPr>
              <a:t>Percolation process: emergence of giant component</a:t>
            </a:r>
            <a:endParaRPr lang="en-IN" sz="24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324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83D3A-EB49-6EC5-ABBA-017E08BD5D7C}"/>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B6B42EC6-DD1A-1887-20DF-DFFE5521D031}"/>
              </a:ext>
            </a:extLst>
          </p:cNvPr>
          <p:cNvSpPr txBox="1">
            <a:spLocks noChangeArrowheads="1"/>
          </p:cNvSpPr>
          <p:nvPr/>
        </p:nvSpPr>
        <p:spPr bwMode="auto">
          <a:xfrm>
            <a:off x="248307" y="116632"/>
            <a:ext cx="8691465"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p:txBody>
      </p:sp>
      <p:pic>
        <p:nvPicPr>
          <p:cNvPr id="4" name="Picture 3" descr="A graph of a function&#10;&#10;Description automatically generated">
            <a:extLst>
              <a:ext uri="{FF2B5EF4-FFF2-40B4-BE49-F238E27FC236}">
                <a16:creationId xmlns:a16="http://schemas.microsoft.com/office/drawing/2014/main" id="{5109707D-612B-98E2-09DC-C71647487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859" y="1590752"/>
            <a:ext cx="4324360" cy="3676496"/>
          </a:xfrm>
          <a:prstGeom prst="rect">
            <a:avLst/>
          </a:prstGeom>
        </p:spPr>
      </p:pic>
    </p:spTree>
    <p:extLst>
      <p:ext uri="{BB962C8B-B14F-4D97-AF65-F5344CB8AC3E}">
        <p14:creationId xmlns:p14="http://schemas.microsoft.com/office/powerpoint/2010/main" val="3673974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7" y="144764"/>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size distribution</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5F5E44-CE7B-66CE-EAB7-C74FFAFD2585}"/>
                  </a:ext>
                </a:extLst>
              </p:cNvPr>
              <p:cNvSpPr txBox="1"/>
              <p:nvPr/>
            </p:nvSpPr>
            <p:spPr>
              <a:xfrm>
                <a:off x="549598" y="836930"/>
                <a:ext cx="8368134" cy="2308324"/>
              </a:xfrm>
              <a:prstGeom prst="rect">
                <a:avLst/>
              </a:prstGeom>
              <a:noFill/>
            </p:spPr>
            <p:txBody>
              <a:bodyPr wrap="square">
                <a:spAutoFit/>
              </a:bodyPr>
              <a:lstStyle/>
              <a:p>
                <a:pPr marL="214313" indent="-214313">
                  <a:buFont typeface="Arial" panose="020B0604020202020204" pitchFamily="34" charset="0"/>
                  <a:buChar char="•"/>
                </a:pPr>
                <a:r>
                  <a:rPr lang="en-US" dirty="0">
                    <a:latin typeface="Cambria" panose="02040503050406030204" pitchFamily="18" charset="0"/>
                    <a:ea typeface="Cambria" panose="02040503050406030204" pitchFamily="18" charset="0"/>
                  </a:rPr>
                  <a:t>Relative cluster size </a:t>
                </a:r>
                <a14:m>
                  <m:oMath xmlns:m="http://schemas.openxmlformats.org/officeDocument/2006/math">
                    <m:sSub>
                      <m:sSubPr>
                        <m:ctrlPr>
                          <a:rPr lang="en-US" i="1">
                            <a:latin typeface="Cambria Math" panose="02040503050406030204" pitchFamily="18" charset="0"/>
                            <a:ea typeface="Cambria" panose="02040503050406030204" pitchFamily="18" charset="0"/>
                          </a:rPr>
                        </m:ctrlPr>
                      </m:sSubPr>
                      <m:e>
                        <m:r>
                          <a:rPr lang="en-US" i="1">
                            <a:latin typeface="Cambria Math" panose="02040503050406030204" pitchFamily="18" charset="0"/>
                            <a:ea typeface="Cambria" panose="02040503050406030204" pitchFamily="18" charset="0"/>
                          </a:rPr>
                          <m:t>𝑛</m:t>
                        </m:r>
                      </m:e>
                      <m:sub>
                        <m:r>
                          <a:rPr lang="en-US" i="1">
                            <a:latin typeface="Cambria Math" panose="02040503050406030204" pitchFamily="18" charset="0"/>
                            <a:ea typeface="Cambria" panose="02040503050406030204" pitchFamily="18" charset="0"/>
                          </a:rPr>
                          <m:t>𝑠</m:t>
                        </m:r>
                      </m:sub>
                    </m:sSub>
                  </m:oMath>
                </a14:m>
                <a:r>
                  <a:rPr lang="en-IN" dirty="0">
                    <a:latin typeface="Cambria" panose="02040503050406030204" pitchFamily="18" charset="0"/>
                    <a:ea typeface="Cambria" panose="02040503050406030204" pitchFamily="18" charset="0"/>
                  </a:rPr>
                  <a:t> depends on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a:t>
                </a: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For a given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we take a lattice and repeat the experiments for large realizations (~</a:t>
                </a:r>
                <a14:m>
                  <m:oMath xmlns:m="http://schemas.openxmlformats.org/officeDocument/2006/math">
                    <m:sSup>
                      <m:sSupPr>
                        <m:ctrlPr>
                          <a:rPr lang="en-US" i="1">
                            <a:latin typeface="Cambria Math" panose="02040503050406030204" pitchFamily="18" charset="0"/>
                            <a:ea typeface="Cambria" panose="02040503050406030204" pitchFamily="18" charset="0"/>
                          </a:rPr>
                        </m:ctrlPr>
                      </m:sSupPr>
                      <m:e>
                        <m:r>
                          <a:rPr lang="en-US" i="1">
                            <a:latin typeface="Cambria Math" panose="02040503050406030204" pitchFamily="18" charset="0"/>
                            <a:ea typeface="Cambria" panose="02040503050406030204" pitchFamily="18" charset="0"/>
                          </a:rPr>
                          <m:t>10</m:t>
                        </m:r>
                      </m:e>
                      <m:sup>
                        <m:r>
                          <a:rPr lang="en-US" i="1">
                            <a:latin typeface="Cambria Math" panose="02040503050406030204" pitchFamily="18" charset="0"/>
                            <a:ea typeface="Cambria" panose="02040503050406030204" pitchFamily="18" charset="0"/>
                          </a:rPr>
                          <m:t>3</m:t>
                        </m:r>
                      </m:sup>
                    </m:sSup>
                  </m:oMath>
                </a14:m>
                <a:r>
                  <a:rPr lang="en-IN"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Lattice is fixed at </a:t>
                </a:r>
                <a14:m>
                  <m:oMath xmlns:m="http://schemas.openxmlformats.org/officeDocument/2006/math">
                    <m:r>
                      <a:rPr lang="en-US" i="1">
                        <a:latin typeface="Cambria Math" panose="02040503050406030204" pitchFamily="18" charset="0"/>
                        <a:ea typeface="Cambria" panose="02040503050406030204" pitchFamily="18" charset="0"/>
                      </a:rPr>
                      <m:t>𝑁</m:t>
                    </m:r>
                    <m:r>
                      <a:rPr lang="en-US" i="1">
                        <a:latin typeface="Cambria Math" panose="02040503050406030204" pitchFamily="18" charset="0"/>
                        <a:ea typeface="Cambria" panose="02040503050406030204" pitchFamily="18" charset="0"/>
                      </a:rPr>
                      <m:t>=500×500</m:t>
                    </m:r>
                    <m:r>
                      <a:rPr lang="en-US">
                        <a:latin typeface="Cambria Math" panose="02040503050406030204" pitchFamily="18" charset="0"/>
                        <a:ea typeface="Cambria" panose="02040503050406030204" pitchFamily="18" charset="0"/>
                      </a:rPr>
                      <m:t>.</m:t>
                    </m:r>
                  </m:oMath>
                </a14:m>
                <a:endParaRPr lang="en-US"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For a given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and for a given realization we record all the cluster sizes.</a:t>
                </a:r>
              </a:p>
              <a:p>
                <a:pPr marL="214313" indent="-214313">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mc:Choice>
        <mc:Fallback xmlns="">
          <p:sp>
            <p:nvSpPr>
              <p:cNvPr id="3" name="TextBox 2">
                <a:extLst>
                  <a:ext uri="{FF2B5EF4-FFF2-40B4-BE49-F238E27FC236}">
                    <a16:creationId xmlns:a16="http://schemas.microsoft.com/office/drawing/2014/main" id="{265F5E44-CE7B-66CE-EAB7-C74FFAFD2585}"/>
                  </a:ext>
                </a:extLst>
              </p:cNvPr>
              <p:cNvSpPr txBox="1">
                <a:spLocks noRot="1" noChangeAspect="1" noMove="1" noResize="1" noEditPoints="1" noAdjustHandles="1" noChangeArrowheads="1" noChangeShapeType="1" noTextEdit="1"/>
              </p:cNvSpPr>
              <p:nvPr/>
            </p:nvSpPr>
            <p:spPr>
              <a:xfrm>
                <a:off x="549598" y="836930"/>
                <a:ext cx="8368134" cy="2308324"/>
              </a:xfrm>
              <a:prstGeom prst="rect">
                <a:avLst/>
              </a:prstGeom>
              <a:blipFill>
                <a:blip r:embed="rId3"/>
                <a:stretch>
                  <a:fillRect l="-437" t="-1583" b="-2902"/>
                </a:stretch>
              </a:blipFill>
            </p:spPr>
            <p:txBody>
              <a:bodyPr/>
              <a:lstStyle/>
              <a:p>
                <a:r>
                  <a:rPr lang="en-IN">
                    <a:noFill/>
                  </a:rPr>
                  <a:t> </a:t>
                </a:r>
              </a:p>
            </p:txBody>
          </p:sp>
        </mc:Fallback>
      </mc:AlternateContent>
      <p:pic>
        <p:nvPicPr>
          <p:cNvPr id="5" name="Picture 4" descr="A graph of numbers and numbers&#10;&#10;Description automatically generated with medium confidence">
            <a:extLst>
              <a:ext uri="{FF2B5EF4-FFF2-40B4-BE49-F238E27FC236}">
                <a16:creationId xmlns:a16="http://schemas.microsoft.com/office/drawing/2014/main" id="{77C1CB06-515D-5ECA-E683-C238CD191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69" y="3257550"/>
            <a:ext cx="3372413" cy="2529310"/>
          </a:xfrm>
          <a:prstGeom prst="rect">
            <a:avLst/>
          </a:prstGeom>
        </p:spPr>
      </p:pic>
      <p:sp>
        <p:nvSpPr>
          <p:cNvPr id="6" name="TextBox 5">
            <a:extLst>
              <a:ext uri="{FF2B5EF4-FFF2-40B4-BE49-F238E27FC236}">
                <a16:creationId xmlns:a16="http://schemas.microsoft.com/office/drawing/2014/main" id="{92C1B6B4-BF57-60E3-4813-8414DECDE9A2}"/>
              </a:ext>
            </a:extLst>
          </p:cNvPr>
          <p:cNvSpPr txBox="1"/>
          <p:nvPr/>
        </p:nvSpPr>
        <p:spPr>
          <a:xfrm>
            <a:off x="7127226" y="5588396"/>
            <a:ext cx="965329" cy="253916"/>
          </a:xfrm>
          <a:prstGeom prst="rect">
            <a:avLst/>
          </a:prstGeom>
          <a:noFill/>
        </p:spPr>
        <p:txBody>
          <a:bodyPr wrap="none" rtlCol="0">
            <a:spAutoFit/>
          </a:bodyPr>
          <a:lstStyle/>
          <a:p>
            <a:r>
              <a:rPr lang="en-US" sz="1050" dirty="0"/>
              <a:t>H.J. Herrmann</a:t>
            </a:r>
            <a:endParaRPr lang="en-IN" sz="1050" dirty="0"/>
          </a:p>
        </p:txBody>
      </p:sp>
      <p:sp>
        <p:nvSpPr>
          <p:cNvPr id="10" name="TextBox 9">
            <a:extLst>
              <a:ext uri="{FF2B5EF4-FFF2-40B4-BE49-F238E27FC236}">
                <a16:creationId xmlns:a16="http://schemas.microsoft.com/office/drawing/2014/main" id="{14F5529F-590E-52F9-707E-9DC4B29826AB}"/>
              </a:ext>
            </a:extLst>
          </p:cNvPr>
          <p:cNvSpPr txBox="1"/>
          <p:nvPr/>
        </p:nvSpPr>
        <p:spPr>
          <a:xfrm>
            <a:off x="6886575" y="5789906"/>
            <a:ext cx="1580956" cy="415498"/>
          </a:xfrm>
          <a:prstGeom prst="rect">
            <a:avLst/>
          </a:prstGeom>
          <a:noFill/>
        </p:spPr>
        <p:txBody>
          <a:bodyPr wrap="square">
            <a:spAutoFit/>
          </a:bodyPr>
          <a:lstStyle/>
          <a:p>
            <a:r>
              <a:rPr lang="en-IN" sz="1050" dirty="0"/>
              <a:t>Anders </a:t>
            </a:r>
            <a:r>
              <a:rPr lang="en-IN" sz="1050" dirty="0" err="1"/>
              <a:t>Malthe-Sorenssen</a:t>
            </a:r>
            <a:endParaRPr lang="en-IN" sz="1050" dirty="0"/>
          </a:p>
        </p:txBody>
      </p:sp>
      <p:pic>
        <p:nvPicPr>
          <p:cNvPr id="8" name="Picture 7" descr="A graph of a function&#10;&#10;Description automatically generated with medium confidence">
            <a:extLst>
              <a:ext uri="{FF2B5EF4-FFF2-40B4-BE49-F238E27FC236}">
                <a16:creationId xmlns:a16="http://schemas.microsoft.com/office/drawing/2014/main" id="{87771E0B-59BC-C418-70D7-B2DC28BB0B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6" y="3099283"/>
            <a:ext cx="2956294" cy="2956294"/>
          </a:xfrm>
          <a:prstGeom prst="rect">
            <a:avLst/>
          </a:prstGeom>
        </p:spPr>
      </p:pic>
    </p:spTree>
    <p:extLst>
      <p:ext uri="{BB962C8B-B14F-4D97-AF65-F5344CB8AC3E}">
        <p14:creationId xmlns:p14="http://schemas.microsoft.com/office/powerpoint/2010/main" val="19423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394199" y="15949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size distribution</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5F5E44-CE7B-66CE-EAB7-C74FFAFD2585}"/>
                  </a:ext>
                </a:extLst>
              </p:cNvPr>
              <p:cNvSpPr txBox="1"/>
              <p:nvPr/>
            </p:nvSpPr>
            <p:spPr>
              <a:xfrm>
                <a:off x="551266" y="860345"/>
                <a:ext cx="8773262" cy="2308324"/>
              </a:xfrm>
              <a:prstGeom prst="rect">
                <a:avLst/>
              </a:prstGeom>
              <a:noFill/>
            </p:spPr>
            <p:txBody>
              <a:bodyPr wrap="square">
                <a:spAutoFit/>
              </a:bodyPr>
              <a:lstStyle/>
              <a:p>
                <a:pPr marL="214313" indent="-214313">
                  <a:buFont typeface="Arial" panose="020B0604020202020204" pitchFamily="34" charset="0"/>
                  <a:buChar char="•"/>
                </a:pPr>
                <a:r>
                  <a:rPr lang="en-US" dirty="0">
                    <a:latin typeface="Cambria" panose="02040503050406030204" pitchFamily="18" charset="0"/>
                    <a:ea typeface="Cambria" panose="02040503050406030204" pitchFamily="18" charset="0"/>
                  </a:rPr>
                  <a:t>Relative cluster size </a:t>
                </a:r>
                <a14:m>
                  <m:oMath xmlns:m="http://schemas.openxmlformats.org/officeDocument/2006/math">
                    <m:sSub>
                      <m:sSubPr>
                        <m:ctrlPr>
                          <a:rPr lang="en-US" i="1">
                            <a:latin typeface="Cambria Math" panose="02040503050406030204" pitchFamily="18" charset="0"/>
                            <a:ea typeface="Cambria" panose="02040503050406030204" pitchFamily="18" charset="0"/>
                          </a:rPr>
                        </m:ctrlPr>
                      </m:sSubPr>
                      <m:e>
                        <m:r>
                          <a:rPr lang="en-US" i="1">
                            <a:latin typeface="Cambria Math" panose="02040503050406030204" pitchFamily="18" charset="0"/>
                            <a:ea typeface="Cambria" panose="02040503050406030204" pitchFamily="18" charset="0"/>
                          </a:rPr>
                          <m:t>𝑛</m:t>
                        </m:r>
                      </m:e>
                      <m:sub>
                        <m:r>
                          <a:rPr lang="en-US" i="1">
                            <a:latin typeface="Cambria Math" panose="02040503050406030204" pitchFamily="18" charset="0"/>
                            <a:ea typeface="Cambria" panose="02040503050406030204" pitchFamily="18" charset="0"/>
                          </a:rPr>
                          <m:t>𝑠</m:t>
                        </m:r>
                      </m:sub>
                    </m:sSub>
                  </m:oMath>
                </a14:m>
                <a:r>
                  <a:rPr lang="en-IN" dirty="0">
                    <a:latin typeface="Cambria" panose="02040503050406030204" pitchFamily="18" charset="0"/>
                    <a:ea typeface="Cambria" panose="02040503050406030204" pitchFamily="18" charset="0"/>
                  </a:rPr>
                  <a:t> depends on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a:t>
                </a: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For a given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we take a lattice and repeat the experiments for large realizations (~</a:t>
                </a:r>
                <a14:m>
                  <m:oMath xmlns:m="http://schemas.openxmlformats.org/officeDocument/2006/math">
                    <m:sSup>
                      <m:sSupPr>
                        <m:ctrlPr>
                          <a:rPr lang="en-US" i="1">
                            <a:latin typeface="Cambria Math" panose="02040503050406030204" pitchFamily="18" charset="0"/>
                            <a:ea typeface="Cambria" panose="02040503050406030204" pitchFamily="18" charset="0"/>
                          </a:rPr>
                        </m:ctrlPr>
                      </m:sSupPr>
                      <m:e>
                        <m:r>
                          <a:rPr lang="en-US" i="1">
                            <a:latin typeface="Cambria Math" panose="02040503050406030204" pitchFamily="18" charset="0"/>
                            <a:ea typeface="Cambria" panose="02040503050406030204" pitchFamily="18" charset="0"/>
                          </a:rPr>
                          <m:t>10</m:t>
                        </m:r>
                      </m:e>
                      <m:sup>
                        <m:r>
                          <a:rPr lang="en-US" i="1">
                            <a:latin typeface="Cambria Math" panose="02040503050406030204" pitchFamily="18" charset="0"/>
                            <a:ea typeface="Cambria" panose="02040503050406030204" pitchFamily="18" charset="0"/>
                          </a:rPr>
                          <m:t>3</m:t>
                        </m:r>
                      </m:sup>
                    </m:sSup>
                  </m:oMath>
                </a14:m>
                <a:r>
                  <a:rPr lang="en-IN" dirty="0">
                    <a:latin typeface="Cambria" panose="02040503050406030204" pitchFamily="18" charset="0"/>
                    <a:ea typeface="Cambria" panose="02040503050406030204" pitchFamily="18" charset="0"/>
                  </a:rPr>
                  <a:t>). </a:t>
                </a: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Lattice is fixed at </a:t>
                </a:r>
                <a14:m>
                  <m:oMath xmlns:m="http://schemas.openxmlformats.org/officeDocument/2006/math">
                    <m:r>
                      <a:rPr lang="en-US" i="1">
                        <a:latin typeface="Cambria Math" panose="02040503050406030204" pitchFamily="18" charset="0"/>
                        <a:ea typeface="Cambria" panose="02040503050406030204" pitchFamily="18" charset="0"/>
                      </a:rPr>
                      <m:t>𝑁</m:t>
                    </m:r>
                    <m:r>
                      <a:rPr lang="en-US" i="1">
                        <a:latin typeface="Cambria Math" panose="02040503050406030204" pitchFamily="18" charset="0"/>
                        <a:ea typeface="Cambria" panose="02040503050406030204" pitchFamily="18" charset="0"/>
                      </a:rPr>
                      <m:t>=500×500</m:t>
                    </m:r>
                    <m:r>
                      <a:rPr lang="en-US">
                        <a:latin typeface="Cambria Math" panose="02040503050406030204" pitchFamily="18" charset="0"/>
                        <a:ea typeface="Cambria" panose="02040503050406030204" pitchFamily="18" charset="0"/>
                      </a:rPr>
                      <m:t>.</m:t>
                    </m:r>
                  </m:oMath>
                </a14:m>
                <a:endParaRPr lang="en-US"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dirty="0">
                    <a:latin typeface="Cambria" panose="02040503050406030204" pitchFamily="18" charset="0"/>
                    <a:ea typeface="Cambria" panose="02040503050406030204" pitchFamily="18" charset="0"/>
                  </a:rPr>
                  <a:t>For a given </a:t>
                </a:r>
                <a14:m>
                  <m:oMath xmlns:m="http://schemas.openxmlformats.org/officeDocument/2006/math">
                    <m:r>
                      <a:rPr lang="en-US" i="1">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and for a given realization we record all the cluster sizes.</a:t>
                </a:r>
              </a:p>
              <a:p>
                <a:pPr marL="214313" indent="-214313">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14313" indent="-214313">
                  <a:buFont typeface="Arial" panose="020B0604020202020204" pitchFamily="34" charset="0"/>
                  <a:buChar char="•"/>
                </a:pPr>
                <a:r>
                  <a:rPr lang="en-IN"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mc:Choice>
        <mc:Fallback xmlns="">
          <p:sp>
            <p:nvSpPr>
              <p:cNvPr id="3" name="TextBox 2">
                <a:extLst>
                  <a:ext uri="{FF2B5EF4-FFF2-40B4-BE49-F238E27FC236}">
                    <a16:creationId xmlns:a16="http://schemas.microsoft.com/office/drawing/2014/main" id="{265F5E44-CE7B-66CE-EAB7-C74FFAFD2585}"/>
                  </a:ext>
                </a:extLst>
              </p:cNvPr>
              <p:cNvSpPr txBox="1">
                <a:spLocks noRot="1" noChangeAspect="1" noMove="1" noResize="1" noEditPoints="1" noAdjustHandles="1" noChangeArrowheads="1" noChangeShapeType="1" noTextEdit="1"/>
              </p:cNvSpPr>
              <p:nvPr/>
            </p:nvSpPr>
            <p:spPr>
              <a:xfrm>
                <a:off x="551266" y="860345"/>
                <a:ext cx="8773262" cy="2308324"/>
              </a:xfrm>
              <a:prstGeom prst="rect">
                <a:avLst/>
              </a:prstGeom>
              <a:blipFill>
                <a:blip r:embed="rId3"/>
                <a:stretch>
                  <a:fillRect l="-417" t="-1583" b="-2902"/>
                </a:stretch>
              </a:blipFill>
            </p:spPr>
            <p:txBody>
              <a:bodyPr/>
              <a:lstStyle/>
              <a:p>
                <a:r>
                  <a:rPr lang="en-IN">
                    <a:noFill/>
                  </a:rPr>
                  <a:t> </a:t>
                </a:r>
              </a:p>
            </p:txBody>
          </p:sp>
        </mc:Fallback>
      </mc:AlternateContent>
      <p:pic>
        <p:nvPicPr>
          <p:cNvPr id="5" name="Picture 4" descr="A graph of numbers and numbers&#10;&#10;Description automatically generated with medium confidence">
            <a:extLst>
              <a:ext uri="{FF2B5EF4-FFF2-40B4-BE49-F238E27FC236}">
                <a16:creationId xmlns:a16="http://schemas.microsoft.com/office/drawing/2014/main" id="{77C1CB06-515D-5ECA-E683-C238CD191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69" y="3257550"/>
            <a:ext cx="3372413" cy="2529310"/>
          </a:xfrm>
          <a:prstGeom prst="rect">
            <a:avLst/>
          </a:prstGeom>
        </p:spPr>
      </p:pic>
      <p:sp>
        <p:nvSpPr>
          <p:cNvPr id="6" name="TextBox 5">
            <a:extLst>
              <a:ext uri="{FF2B5EF4-FFF2-40B4-BE49-F238E27FC236}">
                <a16:creationId xmlns:a16="http://schemas.microsoft.com/office/drawing/2014/main" id="{92C1B6B4-BF57-60E3-4813-8414DECDE9A2}"/>
              </a:ext>
            </a:extLst>
          </p:cNvPr>
          <p:cNvSpPr txBox="1"/>
          <p:nvPr/>
        </p:nvSpPr>
        <p:spPr>
          <a:xfrm>
            <a:off x="7127226" y="5588396"/>
            <a:ext cx="965329" cy="253916"/>
          </a:xfrm>
          <a:prstGeom prst="rect">
            <a:avLst/>
          </a:prstGeom>
          <a:noFill/>
        </p:spPr>
        <p:txBody>
          <a:bodyPr wrap="none" rtlCol="0">
            <a:spAutoFit/>
          </a:bodyPr>
          <a:lstStyle/>
          <a:p>
            <a:r>
              <a:rPr lang="en-US" sz="1050" dirty="0"/>
              <a:t>H.J. Herrmann</a:t>
            </a:r>
            <a:endParaRPr lang="en-IN" sz="1050" dirty="0"/>
          </a:p>
        </p:txBody>
      </p:sp>
      <p:sp>
        <p:nvSpPr>
          <p:cNvPr id="10" name="TextBox 9">
            <a:extLst>
              <a:ext uri="{FF2B5EF4-FFF2-40B4-BE49-F238E27FC236}">
                <a16:creationId xmlns:a16="http://schemas.microsoft.com/office/drawing/2014/main" id="{14F5529F-590E-52F9-707E-9DC4B29826AB}"/>
              </a:ext>
            </a:extLst>
          </p:cNvPr>
          <p:cNvSpPr txBox="1"/>
          <p:nvPr/>
        </p:nvSpPr>
        <p:spPr>
          <a:xfrm>
            <a:off x="6886575" y="5789906"/>
            <a:ext cx="1580956" cy="415498"/>
          </a:xfrm>
          <a:prstGeom prst="rect">
            <a:avLst/>
          </a:prstGeom>
          <a:noFill/>
        </p:spPr>
        <p:txBody>
          <a:bodyPr wrap="square">
            <a:spAutoFit/>
          </a:bodyPr>
          <a:lstStyle/>
          <a:p>
            <a:r>
              <a:rPr lang="en-IN" sz="1050" dirty="0"/>
              <a:t>Anders </a:t>
            </a:r>
            <a:r>
              <a:rPr lang="en-IN" sz="1050" dirty="0" err="1"/>
              <a:t>Malthe-Sorenssen</a:t>
            </a:r>
            <a:endParaRPr lang="en-IN" sz="1050" dirty="0"/>
          </a:p>
        </p:txBody>
      </p:sp>
      <p:pic>
        <p:nvPicPr>
          <p:cNvPr id="12" name="Picture 11" descr="A green line graph with white text&#10;&#10;Description automatically generated">
            <a:extLst>
              <a:ext uri="{FF2B5EF4-FFF2-40B4-BE49-F238E27FC236}">
                <a16:creationId xmlns:a16="http://schemas.microsoft.com/office/drawing/2014/main" id="{2BF16B3A-E069-D99F-F4D0-530B3FDD2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453" y="3173210"/>
            <a:ext cx="3111133" cy="2530602"/>
          </a:xfrm>
          <a:prstGeom prst="rect">
            <a:avLst/>
          </a:prstGeom>
        </p:spPr>
      </p:pic>
      <p:grpSp>
        <p:nvGrpSpPr>
          <p:cNvPr id="7" name="Group 6">
            <a:extLst>
              <a:ext uri="{FF2B5EF4-FFF2-40B4-BE49-F238E27FC236}">
                <a16:creationId xmlns:a16="http://schemas.microsoft.com/office/drawing/2014/main" id="{90E64C15-4895-E0CB-BB26-65F51BEBAFB7}"/>
              </a:ext>
            </a:extLst>
          </p:cNvPr>
          <p:cNvGrpSpPr/>
          <p:nvPr/>
        </p:nvGrpSpPr>
        <p:grpSpPr>
          <a:xfrm>
            <a:off x="1950596" y="2004845"/>
            <a:ext cx="5454541" cy="3992810"/>
            <a:chOff x="2995558" y="1138335"/>
            <a:chExt cx="6432534" cy="4627983"/>
          </a:xfrm>
        </p:grpSpPr>
        <p:pic>
          <p:nvPicPr>
            <p:cNvPr id="2" name="Picture 1">
              <a:extLst>
                <a:ext uri="{FF2B5EF4-FFF2-40B4-BE49-F238E27FC236}">
                  <a16:creationId xmlns:a16="http://schemas.microsoft.com/office/drawing/2014/main" id="{4A644BCC-57FD-1A1A-39B9-34EDD8E21F7C}"/>
                </a:ext>
              </a:extLst>
            </p:cNvPr>
            <p:cNvPicPr>
              <a:picLocks noChangeAspect="1"/>
            </p:cNvPicPr>
            <p:nvPr/>
          </p:nvPicPr>
          <p:blipFill>
            <a:blip r:embed="rId6"/>
            <a:stretch>
              <a:fillRect/>
            </a:stretch>
          </p:blipFill>
          <p:spPr>
            <a:xfrm>
              <a:off x="2995558" y="1138335"/>
              <a:ext cx="6432534" cy="4627983"/>
            </a:xfrm>
            <a:prstGeom prst="rect">
              <a:avLst/>
            </a:prstGeom>
          </p:spPr>
        </p:pic>
        <p:sp>
          <p:nvSpPr>
            <p:cNvPr id="4" name="Rectangle 3">
              <a:extLst>
                <a:ext uri="{FF2B5EF4-FFF2-40B4-BE49-F238E27FC236}">
                  <a16:creationId xmlns:a16="http://schemas.microsoft.com/office/drawing/2014/main" id="{979B9734-7871-AB27-4B44-B5B99CB48957}"/>
                </a:ext>
              </a:extLst>
            </p:cNvPr>
            <p:cNvSpPr/>
            <p:nvPr/>
          </p:nvSpPr>
          <p:spPr>
            <a:xfrm>
              <a:off x="3135086" y="2640563"/>
              <a:ext cx="6061356" cy="22393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64170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4243388" y="1490008"/>
            <a:ext cx="3637301" cy="1962076"/>
          </a:xfrm>
          <a:prstGeom prst="rect">
            <a:avLst/>
          </a:prstGeom>
          <a:noFill/>
        </p:spPr>
        <p:txBody>
          <a:bodyPr wrap="square">
            <a:spAutoFit/>
          </a:bodyPr>
          <a:lstStyle/>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p:txBody>
      </p:sp>
      <p:pic>
        <p:nvPicPr>
          <p:cNvPr id="2" name="Picture 1" descr="A graph of a function&#10;&#10;Description automatically generated">
            <a:extLst>
              <a:ext uri="{FF2B5EF4-FFF2-40B4-BE49-F238E27FC236}">
                <a16:creationId xmlns:a16="http://schemas.microsoft.com/office/drawing/2014/main" id="{0F6AB3A9-0B08-D9EA-3C31-BB61F3E7B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94" y="2039540"/>
            <a:ext cx="3111133" cy="2530602"/>
          </a:xfrm>
          <a:prstGeom prst="rect">
            <a:avLst/>
          </a:prstGeom>
        </p:spPr>
      </p:pic>
      <p:cxnSp>
        <p:nvCxnSpPr>
          <p:cNvPr id="6" name="Straight Arrow Connector 5">
            <a:extLst>
              <a:ext uri="{FF2B5EF4-FFF2-40B4-BE49-F238E27FC236}">
                <a16:creationId xmlns:a16="http://schemas.microsoft.com/office/drawing/2014/main" id="{4A188893-113B-E3B6-F199-BAB6B23F7320}"/>
              </a:ext>
            </a:extLst>
          </p:cNvPr>
          <p:cNvCxnSpPr>
            <a:cxnSpLocks/>
          </p:cNvCxnSpPr>
          <p:nvPr/>
        </p:nvCxnSpPr>
        <p:spPr>
          <a:xfrm flipV="1">
            <a:off x="1546549" y="1849830"/>
            <a:ext cx="2778190" cy="10875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D169D77-EFCD-1CE4-D9B3-AE3788543C65}"/>
              </a:ext>
            </a:extLst>
          </p:cNvPr>
          <p:cNvSpPr/>
          <p:nvPr/>
        </p:nvSpPr>
        <p:spPr>
          <a:xfrm>
            <a:off x="2260342" y="3320532"/>
            <a:ext cx="629816" cy="458512"/>
          </a:xfrm>
          <a:prstGeom prst="ellipse">
            <a:avLst/>
          </a:prstGeom>
          <a:noFill/>
          <a:ln>
            <a:solidFill>
              <a:srgbClr val="FF0000"/>
            </a:solidFill>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6EA466-E38F-FEDC-CD23-2A00108988D6}"/>
                  </a:ext>
                </a:extLst>
              </p:cNvPr>
              <p:cNvSpPr txBox="1"/>
              <p:nvPr/>
            </p:nvSpPr>
            <p:spPr>
              <a:xfrm>
                <a:off x="3486927" y="4352329"/>
                <a:ext cx="5411173" cy="2031325"/>
              </a:xfrm>
              <a:prstGeom prst="rect">
                <a:avLst/>
              </a:prstGeom>
              <a:noFill/>
            </p:spPr>
            <p:txBody>
              <a:bodyPr wrap="square">
                <a:spAutoFit/>
              </a:bodyPr>
              <a:lstStyle/>
              <a:p>
                <a:pPr algn="just"/>
                <a:r>
                  <a:rPr lang="en-IN" dirty="0">
                    <a:latin typeface="Cambria" panose="02040503050406030204" pitchFamily="18" charset="0"/>
                    <a:ea typeface="Cambria" panose="02040503050406030204" pitchFamily="18" charset="0"/>
                  </a:rPr>
                  <a:t>we cannot </a:t>
                </a:r>
                <a:r>
                  <a:rPr lang="en-US" dirty="0">
                    <a:latin typeface="Cambria" panose="02040503050406030204" pitchFamily="18" charset="0"/>
                    <a:ea typeface="Cambria" panose="02040503050406030204" pitchFamily="18" charset="0"/>
                  </a:rPr>
                  <a:t>choose a very small bin size for the histogram. </a:t>
                </a:r>
              </a:p>
              <a:p>
                <a:pPr algn="just"/>
                <a:r>
                  <a:rPr lang="en-US" dirty="0">
                    <a:latin typeface="Cambria" panose="02040503050406030204" pitchFamily="18" charset="0"/>
                    <a:ea typeface="Cambria" panose="02040503050406030204" pitchFamily="18" charset="0"/>
                  </a:rPr>
                  <a:t>However, we see that for small values of </a:t>
                </a:r>
                <a14:m>
                  <m:oMath xmlns:m="http://schemas.openxmlformats.org/officeDocument/2006/math">
                    <m:r>
                      <a:rPr lang="en-US" i="1" dirty="0">
                        <a:latin typeface="Cambria Math" panose="02040503050406030204" pitchFamily="18" charset="0"/>
                      </a:rPr>
                      <m:t>𝑠</m:t>
                    </m:r>
                  </m:oMath>
                </a14:m>
                <a:r>
                  <a:rPr lang="en-US" i="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we want to have a small bin size,  since the statistics here is good, but for large values of </a:t>
                </a:r>
                <a14:m>
                  <m:oMath xmlns:m="http://schemas.openxmlformats.org/officeDocument/2006/math">
                    <m:r>
                      <a:rPr lang="en-US" i="1" dirty="0">
                        <a:latin typeface="Cambria Math" panose="02040503050406030204" pitchFamily="18" charset="0"/>
                      </a:rPr>
                      <m:t>𝑠</m:t>
                    </m:r>
                  </m:oMath>
                </a14:m>
                <a:r>
                  <a:rPr lang="en-US" i="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we want to have  larger bin sizes. This is often solved by using logarithmic binning.</a:t>
                </a:r>
                <a:endParaRPr lang="en-IN"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AF6EA466-E38F-FEDC-CD23-2A00108988D6}"/>
                  </a:ext>
                </a:extLst>
              </p:cNvPr>
              <p:cNvSpPr txBox="1">
                <a:spLocks noRot="1" noChangeAspect="1" noMove="1" noResize="1" noEditPoints="1" noAdjustHandles="1" noChangeArrowheads="1" noChangeShapeType="1" noTextEdit="1"/>
              </p:cNvSpPr>
              <p:nvPr/>
            </p:nvSpPr>
            <p:spPr>
              <a:xfrm>
                <a:off x="3486927" y="4352329"/>
                <a:ext cx="5411173" cy="2031325"/>
              </a:xfrm>
              <a:prstGeom prst="rect">
                <a:avLst/>
              </a:prstGeom>
              <a:blipFill>
                <a:blip r:embed="rId4"/>
                <a:stretch>
                  <a:fillRect l="-901" t="-2102" r="-1014" b="-3604"/>
                </a:stretch>
              </a:blipFill>
            </p:spPr>
            <p:txBody>
              <a:bodyPr/>
              <a:lstStyle/>
              <a:p>
                <a:r>
                  <a:rPr lang="en-IN">
                    <a:noFill/>
                  </a:rPr>
                  <a:t> </a:t>
                </a:r>
              </a:p>
            </p:txBody>
          </p:sp>
        </mc:Fallback>
      </mc:AlternateContent>
    </p:spTree>
    <p:extLst>
      <p:ext uri="{BB962C8B-B14F-4D97-AF65-F5344CB8AC3E}">
        <p14:creationId xmlns:p14="http://schemas.microsoft.com/office/powerpoint/2010/main" val="5447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4243388" y="1490008"/>
            <a:ext cx="3637301" cy="1962076"/>
          </a:xfrm>
          <a:prstGeom prst="rect">
            <a:avLst/>
          </a:prstGeom>
          <a:noFill/>
        </p:spPr>
        <p:txBody>
          <a:bodyPr wrap="square">
            <a:spAutoFit/>
          </a:bodyPr>
          <a:lstStyle/>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p:txBody>
      </p:sp>
      <p:pic>
        <p:nvPicPr>
          <p:cNvPr id="2" name="Picture 1" descr="A graph of a function&#10;&#10;Description automatically generated">
            <a:extLst>
              <a:ext uri="{FF2B5EF4-FFF2-40B4-BE49-F238E27FC236}">
                <a16:creationId xmlns:a16="http://schemas.microsoft.com/office/drawing/2014/main" id="{0F6AB3A9-0B08-D9EA-3C31-BB61F3E7B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66" y="1297756"/>
            <a:ext cx="3111133" cy="2530602"/>
          </a:xfrm>
          <a:prstGeom prst="rect">
            <a:avLst/>
          </a:prstGeom>
        </p:spPr>
      </p:pic>
      <p:cxnSp>
        <p:nvCxnSpPr>
          <p:cNvPr id="6" name="Straight Arrow Connector 5">
            <a:extLst>
              <a:ext uri="{FF2B5EF4-FFF2-40B4-BE49-F238E27FC236}">
                <a16:creationId xmlns:a16="http://schemas.microsoft.com/office/drawing/2014/main" id="{4A188893-113B-E3B6-F199-BAB6B23F7320}"/>
              </a:ext>
            </a:extLst>
          </p:cNvPr>
          <p:cNvCxnSpPr>
            <a:cxnSpLocks/>
          </p:cNvCxnSpPr>
          <p:nvPr/>
        </p:nvCxnSpPr>
        <p:spPr>
          <a:xfrm flipV="1">
            <a:off x="1788832" y="1849830"/>
            <a:ext cx="2535907" cy="6096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D169D77-EFCD-1CE4-D9B3-AE3788543C65}"/>
              </a:ext>
            </a:extLst>
          </p:cNvPr>
          <p:cNvSpPr/>
          <p:nvPr/>
        </p:nvSpPr>
        <p:spPr>
          <a:xfrm>
            <a:off x="2260342" y="3320532"/>
            <a:ext cx="629816" cy="458512"/>
          </a:xfrm>
          <a:prstGeom prst="ellipse">
            <a:avLst/>
          </a:prstGeom>
          <a:noFill/>
          <a:ln>
            <a:solidFill>
              <a:srgbClr val="FF0000"/>
            </a:solidFill>
          </a:ln>
          <a:effectLst>
            <a:glow rad="101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6EA466-E38F-FEDC-CD23-2A00108988D6}"/>
                  </a:ext>
                </a:extLst>
              </p:cNvPr>
              <p:cNvSpPr txBox="1"/>
              <p:nvPr/>
            </p:nvSpPr>
            <p:spPr>
              <a:xfrm>
                <a:off x="3560211" y="3377391"/>
                <a:ext cx="5411173" cy="1131079"/>
              </a:xfrm>
              <a:prstGeom prst="rect">
                <a:avLst/>
              </a:prstGeom>
              <a:noFill/>
            </p:spPr>
            <p:txBody>
              <a:bodyPr wrap="square">
                <a:spAutoFit/>
              </a:bodyPr>
              <a:lstStyle/>
              <a:p>
                <a:pPr algn="just"/>
                <a:r>
                  <a:rPr lang="en-IN" sz="1350" dirty="0">
                    <a:latin typeface="Cambria" panose="02040503050406030204" pitchFamily="18" charset="0"/>
                    <a:ea typeface="Cambria" panose="02040503050406030204" pitchFamily="18" charset="0"/>
                  </a:rPr>
                  <a:t>we cannot </a:t>
                </a:r>
                <a:r>
                  <a:rPr lang="en-US" sz="1350" dirty="0">
                    <a:latin typeface="Cambria" panose="02040503050406030204" pitchFamily="18" charset="0"/>
                    <a:ea typeface="Cambria" panose="02040503050406030204" pitchFamily="18" charset="0"/>
                  </a:rPr>
                  <a:t>choose a very small bin size for the histogram. </a:t>
                </a:r>
              </a:p>
              <a:p>
                <a:pPr algn="just"/>
                <a:r>
                  <a:rPr lang="en-US" sz="1350" dirty="0">
                    <a:latin typeface="Cambria" panose="02040503050406030204" pitchFamily="18" charset="0"/>
                    <a:ea typeface="Cambria" panose="02040503050406030204" pitchFamily="18" charset="0"/>
                  </a:rPr>
                  <a:t>However, we see that for small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a small bin size,  since the statistics here is good, but for large values of </a:t>
                </a:r>
                <a14:m>
                  <m:oMath xmlns:m="http://schemas.openxmlformats.org/officeDocument/2006/math">
                    <m:r>
                      <a:rPr lang="en-US" sz="1350" i="1" dirty="0">
                        <a:latin typeface="Cambria Math" panose="02040503050406030204" pitchFamily="18" charset="0"/>
                      </a:rPr>
                      <m:t>𝑠</m:t>
                    </m:r>
                  </m:oMath>
                </a14:m>
                <a:r>
                  <a:rPr lang="en-US" sz="1350" i="1" dirty="0">
                    <a:latin typeface="Cambria" panose="02040503050406030204" pitchFamily="18" charset="0"/>
                    <a:ea typeface="Cambria" panose="02040503050406030204" pitchFamily="18" charset="0"/>
                  </a:rPr>
                  <a:t> </a:t>
                </a:r>
                <a:r>
                  <a:rPr lang="en-US" sz="1350" dirty="0">
                    <a:latin typeface="Cambria" panose="02040503050406030204" pitchFamily="18" charset="0"/>
                    <a:ea typeface="Cambria" panose="02040503050406030204" pitchFamily="18" charset="0"/>
                  </a:rPr>
                  <a:t>we want to have  larger bin sizes. This is often solved by using logarithmic binning.</a:t>
                </a:r>
                <a:endParaRPr lang="en-IN" sz="1350"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AF6EA466-E38F-FEDC-CD23-2A00108988D6}"/>
                  </a:ext>
                </a:extLst>
              </p:cNvPr>
              <p:cNvSpPr txBox="1">
                <a:spLocks noRot="1" noChangeAspect="1" noMove="1" noResize="1" noEditPoints="1" noAdjustHandles="1" noChangeArrowheads="1" noChangeShapeType="1" noTextEdit="1"/>
              </p:cNvSpPr>
              <p:nvPr/>
            </p:nvSpPr>
            <p:spPr>
              <a:xfrm>
                <a:off x="3560211" y="3377391"/>
                <a:ext cx="5411173" cy="1131079"/>
              </a:xfrm>
              <a:prstGeom prst="rect">
                <a:avLst/>
              </a:prstGeom>
              <a:blipFill>
                <a:blip r:embed="rId4"/>
                <a:stretch>
                  <a:fillRect l="-225" t="-1075" r="-338" b="-3763"/>
                </a:stretch>
              </a:blipFill>
            </p:spPr>
            <p:txBody>
              <a:bodyPr/>
              <a:lstStyle/>
              <a:p>
                <a:r>
                  <a:rPr lang="en-IN">
                    <a:noFill/>
                  </a:rPr>
                  <a:t> </a:t>
                </a:r>
              </a:p>
            </p:txBody>
          </p:sp>
        </mc:Fallback>
      </mc:AlternateContent>
      <p:pic>
        <p:nvPicPr>
          <p:cNvPr id="10" name="Picture 9">
            <a:extLst>
              <a:ext uri="{FF2B5EF4-FFF2-40B4-BE49-F238E27FC236}">
                <a16:creationId xmlns:a16="http://schemas.microsoft.com/office/drawing/2014/main" id="{07C49537-7FCC-7D2A-6B06-D19065F5518F}"/>
              </a:ext>
            </a:extLst>
          </p:cNvPr>
          <p:cNvPicPr>
            <a:picLocks noChangeAspect="1"/>
          </p:cNvPicPr>
          <p:nvPr/>
        </p:nvPicPr>
        <p:blipFill>
          <a:blip r:embed="rId5"/>
          <a:stretch>
            <a:fillRect/>
          </a:stretch>
        </p:blipFill>
        <p:spPr>
          <a:xfrm>
            <a:off x="1095340" y="1707922"/>
            <a:ext cx="6344303" cy="3711998"/>
          </a:xfrm>
          <a:prstGeom prst="rect">
            <a:avLst/>
          </a:prstGeom>
        </p:spPr>
      </p:pic>
      <p:pic>
        <p:nvPicPr>
          <p:cNvPr id="13" name="Picture 12">
            <a:extLst>
              <a:ext uri="{FF2B5EF4-FFF2-40B4-BE49-F238E27FC236}">
                <a16:creationId xmlns:a16="http://schemas.microsoft.com/office/drawing/2014/main" id="{A30E3F38-07C1-B8A7-A9F8-1F714FFC5EC3}"/>
              </a:ext>
            </a:extLst>
          </p:cNvPr>
          <p:cNvPicPr>
            <a:picLocks noChangeAspect="1"/>
          </p:cNvPicPr>
          <p:nvPr/>
        </p:nvPicPr>
        <p:blipFill>
          <a:blip r:embed="rId6"/>
          <a:stretch>
            <a:fillRect/>
          </a:stretch>
        </p:blipFill>
        <p:spPr>
          <a:xfrm>
            <a:off x="2351314" y="4956562"/>
            <a:ext cx="4453811" cy="893029"/>
          </a:xfrm>
          <a:prstGeom prst="rect">
            <a:avLst/>
          </a:prstGeom>
        </p:spPr>
      </p:pic>
    </p:spTree>
    <p:extLst>
      <p:ext uri="{BB962C8B-B14F-4D97-AF65-F5344CB8AC3E}">
        <p14:creationId xmlns:p14="http://schemas.microsoft.com/office/powerpoint/2010/main" val="337298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265F5E44-CE7B-66CE-EAB7-C74FFAFD2585}"/>
              </a:ext>
            </a:extLst>
          </p:cNvPr>
          <p:cNvSpPr txBox="1"/>
          <p:nvPr/>
        </p:nvSpPr>
        <p:spPr>
          <a:xfrm>
            <a:off x="426181" y="1296438"/>
            <a:ext cx="7917933" cy="507831"/>
          </a:xfrm>
          <a:prstGeom prst="rect">
            <a:avLst/>
          </a:prstGeom>
          <a:noFill/>
        </p:spPr>
        <p:txBody>
          <a:bodyPr wrap="square">
            <a:spAutoFit/>
          </a:bodyPr>
          <a:lstStyle/>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(via critical) regime?  How does the distribution look like?</a:t>
            </a:r>
          </a:p>
        </p:txBody>
      </p:sp>
      <p:sp>
        <p:nvSpPr>
          <p:cNvPr id="4" name="TextBox 3">
            <a:extLst>
              <a:ext uri="{FF2B5EF4-FFF2-40B4-BE49-F238E27FC236}">
                <a16:creationId xmlns:a16="http://schemas.microsoft.com/office/drawing/2014/main" id="{C6A67E96-EF4D-9186-0AFD-18F7686F5C9C}"/>
              </a:ext>
            </a:extLst>
          </p:cNvPr>
          <p:cNvSpPr txBox="1"/>
          <p:nvPr/>
        </p:nvSpPr>
        <p:spPr>
          <a:xfrm>
            <a:off x="306160" y="1836040"/>
            <a:ext cx="4573166" cy="4039567"/>
          </a:xfrm>
          <a:prstGeom prst="rect">
            <a:avLst/>
          </a:prstGeom>
          <a:noFill/>
        </p:spPr>
        <p:txBody>
          <a:bodyPr wrap="square">
            <a:spAutoFit/>
          </a:bodyPr>
          <a:lstStyle/>
          <a:p>
            <a:r>
              <a:rPr lang="en-IN" sz="1350" dirty="0">
                <a:solidFill>
                  <a:srgbClr val="0E00FF"/>
                </a:solidFill>
                <a:latin typeface="Menlo"/>
              </a:rPr>
              <a:t>for </a:t>
            </a:r>
            <a:r>
              <a:rPr lang="en-IN" sz="1350" dirty="0">
                <a:latin typeface="Menlo"/>
              </a:rPr>
              <a:t>L =500</a:t>
            </a:r>
          </a:p>
          <a:p>
            <a:r>
              <a:rPr lang="en-IN" sz="1350" dirty="0">
                <a:solidFill>
                  <a:srgbClr val="008013"/>
                </a:solidFill>
                <a:latin typeface="Menlo"/>
              </a:rPr>
              <a:t>%</a:t>
            </a:r>
            <a:r>
              <a:rPr lang="en-IN" sz="1350" dirty="0" err="1">
                <a:solidFill>
                  <a:srgbClr val="008013"/>
                </a:solidFill>
                <a:latin typeface="Menlo"/>
              </a:rPr>
              <a:t>pv</a:t>
            </a:r>
            <a:r>
              <a:rPr lang="en-IN" sz="1350" dirty="0">
                <a:solidFill>
                  <a:srgbClr val="008013"/>
                </a:solidFill>
                <a:latin typeface="Menlo"/>
              </a:rPr>
              <a:t>=0.4:-0.1:0.1;%0.4:0.02:1; %%% Subcritical</a:t>
            </a:r>
            <a:endParaRPr lang="en-IN" sz="1350" dirty="0">
              <a:latin typeface="Menlo"/>
            </a:endParaRPr>
          </a:p>
          <a:p>
            <a:r>
              <a:rPr lang="en-IN" sz="1350" dirty="0">
                <a:solidFill>
                  <a:srgbClr val="008013"/>
                </a:solidFill>
                <a:latin typeface="Menlo"/>
              </a:rPr>
              <a:t>% </a:t>
            </a:r>
            <a:r>
              <a:rPr lang="en-IN" sz="1350" dirty="0" err="1">
                <a:solidFill>
                  <a:schemeClr val="accent6">
                    <a:lumMod val="75000"/>
                  </a:schemeClr>
                </a:solidFill>
                <a:latin typeface="Menlo"/>
              </a:rPr>
              <a:t>pv</a:t>
            </a:r>
            <a:r>
              <a:rPr lang="en-IN" sz="1350" dirty="0">
                <a:solidFill>
                  <a:schemeClr val="accent6">
                    <a:lumMod val="75000"/>
                  </a:schemeClr>
                </a:solidFill>
                <a:latin typeface="Menlo"/>
              </a:rPr>
              <a:t>=0.592746</a:t>
            </a:r>
            <a:r>
              <a:rPr lang="en-IN" sz="1350" dirty="0">
                <a:latin typeface="Menlo"/>
              </a:rPr>
              <a:t>; </a:t>
            </a:r>
            <a:r>
              <a:rPr lang="en-IN" sz="1350" dirty="0">
                <a:solidFill>
                  <a:srgbClr val="FF0000"/>
                </a:solidFill>
                <a:latin typeface="Menlo"/>
              </a:rPr>
              <a:t>%%% Critical</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solidFill>
                  <a:srgbClr val="0E00FF"/>
                </a:solidFill>
                <a:latin typeface="Menlo"/>
              </a:rPr>
              <a:t>for </a:t>
            </a:r>
            <a:r>
              <a:rPr lang="en-IN" sz="1350" dirty="0">
                <a:latin typeface="Menlo"/>
              </a:rPr>
              <a:t>j=1:5000</a:t>
            </a:r>
          </a:p>
          <a:p>
            <a:r>
              <a:rPr lang="en-IN" sz="1350" dirty="0">
                <a:solidFill>
                  <a:srgbClr val="008013"/>
                </a:solidFill>
                <a:latin typeface="Menlo"/>
              </a:rPr>
              <a:t>% j</a:t>
            </a:r>
            <a:endParaRPr lang="en-IN" sz="1350" dirty="0">
              <a:latin typeface="Menlo"/>
            </a:endParaRPr>
          </a:p>
          <a:p>
            <a:r>
              <a:rPr lang="en-IN" sz="1350" dirty="0">
                <a:latin typeface="Menlo"/>
              </a:rPr>
              <a:t>z = rand(L,L);</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dirty="0" err="1">
                <a:latin typeface="Menlo"/>
              </a:rPr>
              <a:t>bwlabel</a:t>
            </a:r>
            <a:r>
              <a:rPr lang="en-IN" sz="1350" dirty="0">
                <a:latin typeface="Menlo"/>
              </a:rPr>
              <a:t>(m,4);</a:t>
            </a:r>
          </a:p>
          <a:p>
            <a:r>
              <a:rPr lang="en-IN" sz="1350" dirty="0">
                <a:latin typeface="Menlo"/>
              </a:rPr>
              <a:t>x=</a:t>
            </a:r>
            <a:r>
              <a:rPr lang="en-IN" sz="1350" dirty="0" err="1">
                <a:latin typeface="Menlo"/>
              </a:rPr>
              <a:t>lw</a:t>
            </a:r>
            <a:r>
              <a:rPr lang="en-IN" sz="1350" dirty="0">
                <a:latin typeface="Menlo"/>
              </a:rPr>
              <a:t>(1:end);</a:t>
            </a:r>
          </a:p>
          <a:p>
            <a:r>
              <a:rPr lang="en-IN" sz="1350" dirty="0">
                <a:latin typeface="Menlo"/>
              </a:rPr>
              <a:t>[GC,GR] = </a:t>
            </a:r>
            <a:r>
              <a:rPr lang="en-IN" sz="1350" dirty="0" err="1">
                <a:latin typeface="Menlo"/>
              </a:rPr>
              <a:t>groupcounts</a:t>
            </a:r>
            <a:r>
              <a:rPr lang="en-IN" sz="1350" dirty="0">
                <a:latin typeface="Menlo"/>
              </a:rPr>
              <a:t>(x'); </a:t>
            </a:r>
          </a:p>
          <a:p>
            <a:r>
              <a:rPr lang="en-IN" sz="1350" dirty="0">
                <a:latin typeface="Menlo"/>
              </a:rPr>
              <a:t>GC1=GC;</a:t>
            </a:r>
          </a:p>
          <a:p>
            <a:r>
              <a:rPr lang="en-IN" sz="1350" dirty="0" err="1">
                <a:latin typeface="Menlo"/>
              </a:rPr>
              <a:t>ind</a:t>
            </a:r>
            <a:r>
              <a:rPr lang="en-IN" sz="1350" dirty="0">
                <a:latin typeface="Menlo"/>
              </a:rPr>
              <a:t>= find (GR==0);</a:t>
            </a:r>
          </a:p>
          <a:p>
            <a:r>
              <a:rPr lang="en-IN" sz="1350" dirty="0">
                <a:latin typeface="Menlo"/>
              </a:rPr>
              <a:t>GC1(</a:t>
            </a:r>
            <a:r>
              <a:rPr lang="en-IN" sz="1350" dirty="0" err="1">
                <a:latin typeface="Menlo"/>
              </a:rPr>
              <a:t>ind</a:t>
            </a:r>
            <a:r>
              <a:rPr lang="en-IN" sz="1350" dirty="0">
                <a:latin typeface="Menlo"/>
              </a:rPr>
              <a:t>)=[];</a:t>
            </a:r>
          </a:p>
          <a:p>
            <a:r>
              <a:rPr lang="en-IN" sz="1350" dirty="0" err="1">
                <a:latin typeface="Menlo"/>
              </a:rPr>
              <a:t>zz</a:t>
            </a:r>
            <a:r>
              <a:rPr lang="en-IN" sz="1350" dirty="0">
                <a:latin typeface="Menlo"/>
              </a:rPr>
              <a:t>=[zz;GC1];</a:t>
            </a:r>
          </a:p>
          <a:p>
            <a:r>
              <a:rPr lang="en-IN" sz="1350" dirty="0">
                <a:solidFill>
                  <a:srgbClr val="008013"/>
                </a:solidFill>
                <a:latin typeface="Menlo"/>
              </a:rPr>
              <a:t>%ZZ=[ZZ; L, j, p,{}];</a:t>
            </a:r>
            <a:endParaRPr lang="en-IN" sz="1350" dirty="0">
              <a:latin typeface="Menlo"/>
            </a:endParaRPr>
          </a:p>
          <a:p>
            <a:r>
              <a:rPr lang="en-IN" sz="1350" dirty="0">
                <a:latin typeface="Menlo"/>
              </a:rPr>
              <a:t>x=[]; p=[];m=[]; GC1=[]; GC=[];</a:t>
            </a:r>
          </a:p>
          <a:p>
            <a:r>
              <a:rPr lang="en-IN" sz="1350" dirty="0">
                <a:solidFill>
                  <a:srgbClr val="0E00FF"/>
                </a:solidFill>
                <a:latin typeface="Menlo"/>
              </a:rPr>
              <a:t>end</a:t>
            </a:r>
            <a:endParaRPr lang="en-IN" sz="1350" dirty="0">
              <a:latin typeface="Menlo"/>
            </a:endParaRPr>
          </a:p>
        </p:txBody>
      </p:sp>
      <p:sp>
        <p:nvSpPr>
          <p:cNvPr id="6" name="TextBox 5">
            <a:extLst>
              <a:ext uri="{FF2B5EF4-FFF2-40B4-BE49-F238E27FC236}">
                <a16:creationId xmlns:a16="http://schemas.microsoft.com/office/drawing/2014/main" id="{53A6CD82-A329-7456-7D77-25D6A2FC9B85}"/>
              </a:ext>
            </a:extLst>
          </p:cNvPr>
          <p:cNvSpPr txBox="1"/>
          <p:nvPr/>
        </p:nvSpPr>
        <p:spPr>
          <a:xfrm>
            <a:off x="4264674" y="2283200"/>
            <a:ext cx="4573166" cy="1131079"/>
          </a:xfrm>
          <a:prstGeom prst="rect">
            <a:avLst/>
          </a:prstGeom>
          <a:noFill/>
        </p:spPr>
        <p:txBody>
          <a:bodyPr wrap="square">
            <a:spAutoFit/>
          </a:bodyPr>
          <a:lstStyle/>
          <a:p>
            <a:r>
              <a:rPr lang="en-US" sz="1350" dirty="0">
                <a:solidFill>
                  <a:srgbClr val="008013"/>
                </a:solidFill>
                <a:latin typeface="Menlo"/>
              </a:rPr>
              <a:t>%%%%%%% Sub critical  (Linear binning)%%%%%%</a:t>
            </a:r>
            <a:endParaRPr lang="en-US" sz="1350" dirty="0">
              <a:latin typeface="Menlo"/>
            </a:endParaRPr>
          </a:p>
          <a:p>
            <a:r>
              <a:rPr lang="en-US" sz="1350" dirty="0">
                <a:latin typeface="Menlo"/>
              </a:rPr>
              <a:t>[a b]=hist(</a:t>
            </a:r>
            <a:r>
              <a:rPr lang="en-US" sz="1350" dirty="0" err="1">
                <a:latin typeface="Menlo"/>
              </a:rPr>
              <a:t>zz</a:t>
            </a:r>
            <a:r>
              <a:rPr lang="en-US" sz="1350" dirty="0">
                <a:latin typeface="Menlo"/>
              </a:rPr>
              <a:t>(:,1),20);</a:t>
            </a:r>
          </a:p>
          <a:p>
            <a:r>
              <a:rPr lang="en-US" sz="1350" dirty="0" err="1">
                <a:latin typeface="Menlo"/>
              </a:rPr>
              <a:t>semilogx</a:t>
            </a:r>
            <a:r>
              <a:rPr lang="en-US" sz="1350" dirty="0">
                <a:latin typeface="Menlo"/>
              </a:rPr>
              <a:t>(b,(a)/sum(a),</a:t>
            </a:r>
            <a:r>
              <a:rPr lang="en-US" sz="1350" dirty="0">
                <a:solidFill>
                  <a:srgbClr val="A709F5"/>
                </a:solidFill>
                <a:latin typeface="Menlo"/>
              </a:rPr>
              <a:t>'.'</a:t>
            </a:r>
            <a:r>
              <a:rPr lang="en-US" sz="1350" dirty="0">
                <a:latin typeface="Menlo"/>
              </a:rPr>
              <a:t>);</a:t>
            </a:r>
          </a:p>
          <a:p>
            <a:r>
              <a:rPr lang="en-US" sz="1350" dirty="0">
                <a:latin typeface="Menlo"/>
              </a:rPr>
              <a:t>hold </a:t>
            </a:r>
            <a:r>
              <a:rPr lang="en-US" sz="1350" dirty="0">
                <a:solidFill>
                  <a:srgbClr val="A709F5"/>
                </a:solidFill>
                <a:latin typeface="Menlo"/>
              </a:rPr>
              <a:t>on</a:t>
            </a:r>
            <a:r>
              <a:rPr lang="en-US" sz="1350" dirty="0">
                <a:latin typeface="Menlo"/>
              </a:rPr>
              <a:t>;</a:t>
            </a:r>
          </a:p>
          <a:p>
            <a:r>
              <a:rPr lang="en-US" sz="1350" dirty="0">
                <a:solidFill>
                  <a:srgbClr val="008013"/>
                </a:solidFill>
                <a:latin typeface="Menlo"/>
              </a:rPr>
              <a:t>%%%%%%%%%%%%%%%%%%%%%%%%%%%</a:t>
            </a:r>
            <a:endParaRPr lang="en-US" sz="1350" dirty="0">
              <a:latin typeface="Menlo"/>
            </a:endParaRPr>
          </a:p>
        </p:txBody>
      </p:sp>
    </p:spTree>
    <p:extLst>
      <p:ext uri="{BB962C8B-B14F-4D97-AF65-F5344CB8AC3E}">
        <p14:creationId xmlns:p14="http://schemas.microsoft.com/office/powerpoint/2010/main" val="138931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26268"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Cluster </a:t>
            </a:r>
            <a:r>
              <a:rPr lang="en-US" altLang="en-US" sz="3000" i="1">
                <a:solidFill>
                  <a:srgbClr val="0000FF"/>
                </a:solidFill>
                <a:latin typeface="Cambria" panose="02040503050406030204" pitchFamily="18" charset="0"/>
                <a:ea typeface="Cambria" panose="02040503050406030204" pitchFamily="18" charset="0"/>
              </a:rPr>
              <a:t>size distribution</a:t>
            </a:r>
            <a:endParaRPr lang="en-US" altLang="en-US" sz="3000" i="1" dirty="0">
              <a:solidFill>
                <a:srgbClr val="0000FF"/>
              </a:solidFill>
              <a:latin typeface="Cambria" panose="02040503050406030204" pitchFamily="18" charset="0"/>
              <a:ea typeface="Cambria" panose="02040503050406030204" pitchFamily="18" charset="0"/>
            </a:endParaRP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265F5E44-CE7B-66CE-EAB7-C74FFAFD2585}"/>
              </a:ext>
            </a:extLst>
          </p:cNvPr>
          <p:cNvSpPr txBox="1"/>
          <p:nvPr/>
        </p:nvSpPr>
        <p:spPr>
          <a:xfrm>
            <a:off x="426181" y="1296438"/>
            <a:ext cx="7917933" cy="507831"/>
          </a:xfrm>
          <a:prstGeom prst="rect">
            <a:avLst/>
          </a:prstGeom>
          <a:noFill/>
        </p:spPr>
        <p:txBody>
          <a:bodyPr wrap="square">
            <a:spAutoFit/>
          </a:bodyPr>
          <a:lstStyle/>
          <a:p>
            <a:pPr marL="214313" indent="-214313">
              <a:buFont typeface="Arial" panose="020B0604020202020204" pitchFamily="34" charset="0"/>
              <a:buChar char="•"/>
            </a:pPr>
            <a:r>
              <a:rPr lang="en-IN" sz="1350" dirty="0">
                <a:solidFill>
                  <a:srgbClr val="FF0000"/>
                </a:solidFill>
                <a:latin typeface="Cambria" panose="02040503050406030204" pitchFamily="18" charset="0"/>
                <a:ea typeface="Cambria" panose="02040503050406030204" pitchFamily="18" charset="0"/>
              </a:rPr>
              <a:t>Q:How the distribution varies from subcritical to supercritical regime (via critical) regime?  How does the distribution look like?</a:t>
            </a:r>
          </a:p>
        </p:txBody>
      </p:sp>
      <p:sp>
        <p:nvSpPr>
          <p:cNvPr id="4" name="TextBox 3">
            <a:extLst>
              <a:ext uri="{FF2B5EF4-FFF2-40B4-BE49-F238E27FC236}">
                <a16:creationId xmlns:a16="http://schemas.microsoft.com/office/drawing/2014/main" id="{C6A67E96-EF4D-9186-0AFD-18F7686F5C9C}"/>
              </a:ext>
            </a:extLst>
          </p:cNvPr>
          <p:cNvSpPr txBox="1"/>
          <p:nvPr/>
        </p:nvSpPr>
        <p:spPr>
          <a:xfrm>
            <a:off x="306160" y="1836040"/>
            <a:ext cx="4573166" cy="4039567"/>
          </a:xfrm>
          <a:prstGeom prst="rect">
            <a:avLst/>
          </a:prstGeom>
          <a:noFill/>
        </p:spPr>
        <p:txBody>
          <a:bodyPr wrap="square">
            <a:spAutoFit/>
          </a:bodyPr>
          <a:lstStyle/>
          <a:p>
            <a:r>
              <a:rPr lang="en-IN" sz="1350" dirty="0">
                <a:solidFill>
                  <a:srgbClr val="0E00FF"/>
                </a:solidFill>
                <a:latin typeface="Menlo"/>
              </a:rPr>
              <a:t>for </a:t>
            </a:r>
            <a:r>
              <a:rPr lang="en-IN" sz="1350" dirty="0">
                <a:latin typeface="Menlo"/>
              </a:rPr>
              <a:t>L =500</a:t>
            </a:r>
          </a:p>
          <a:p>
            <a:r>
              <a:rPr lang="en-IN" sz="1350" dirty="0">
                <a:solidFill>
                  <a:srgbClr val="008013"/>
                </a:solidFill>
                <a:latin typeface="Menlo"/>
              </a:rPr>
              <a:t>%</a:t>
            </a:r>
            <a:r>
              <a:rPr lang="en-IN" sz="1350" dirty="0" err="1">
                <a:solidFill>
                  <a:srgbClr val="008013"/>
                </a:solidFill>
                <a:latin typeface="Menlo"/>
              </a:rPr>
              <a:t>pv</a:t>
            </a:r>
            <a:r>
              <a:rPr lang="en-IN" sz="1350" dirty="0">
                <a:solidFill>
                  <a:srgbClr val="008013"/>
                </a:solidFill>
                <a:latin typeface="Menlo"/>
              </a:rPr>
              <a:t>=0.4:-0.1:0.1;%0.4:0.02:1;</a:t>
            </a:r>
            <a:endParaRPr lang="en-IN" sz="1350" dirty="0">
              <a:latin typeface="Menlo"/>
            </a:endParaRPr>
          </a:p>
          <a:p>
            <a:r>
              <a:rPr lang="en-IN" sz="1350" dirty="0" err="1">
                <a:latin typeface="Menlo"/>
              </a:rPr>
              <a:t>pv</a:t>
            </a:r>
            <a:r>
              <a:rPr lang="en-IN" sz="1350" dirty="0">
                <a:latin typeface="Menlo"/>
              </a:rPr>
              <a:t>=0.592746;</a:t>
            </a:r>
          </a:p>
          <a:p>
            <a:r>
              <a:rPr lang="en-IN" sz="1350" dirty="0">
                <a:solidFill>
                  <a:srgbClr val="0E00FF"/>
                </a:solidFill>
                <a:latin typeface="Menlo"/>
              </a:rPr>
              <a:t>for </a:t>
            </a:r>
            <a:r>
              <a:rPr lang="en-IN" sz="1350" dirty="0" err="1">
                <a:latin typeface="Menlo"/>
              </a:rPr>
              <a:t>i</a:t>
            </a:r>
            <a:r>
              <a:rPr lang="en-IN" sz="1350" dirty="0">
                <a:latin typeface="Menlo"/>
              </a:rPr>
              <a:t> = 1:length(</a:t>
            </a:r>
            <a:r>
              <a:rPr lang="en-IN" sz="1350" dirty="0" err="1">
                <a:latin typeface="Menlo"/>
              </a:rPr>
              <a:t>pv</a:t>
            </a:r>
            <a:r>
              <a:rPr lang="en-IN" sz="1350" dirty="0">
                <a:latin typeface="Menlo"/>
              </a:rPr>
              <a:t>)</a:t>
            </a:r>
          </a:p>
          <a:p>
            <a:r>
              <a:rPr lang="en-IN" sz="1350" dirty="0">
                <a:solidFill>
                  <a:srgbClr val="0E00FF"/>
                </a:solidFill>
                <a:latin typeface="Menlo"/>
              </a:rPr>
              <a:t>for </a:t>
            </a:r>
            <a:r>
              <a:rPr lang="en-IN" sz="1350" dirty="0">
                <a:latin typeface="Menlo"/>
              </a:rPr>
              <a:t>j=1:5000</a:t>
            </a:r>
          </a:p>
          <a:p>
            <a:r>
              <a:rPr lang="en-IN" sz="1350" dirty="0">
                <a:solidFill>
                  <a:srgbClr val="008013"/>
                </a:solidFill>
                <a:latin typeface="Menlo"/>
              </a:rPr>
              <a:t>% j</a:t>
            </a:r>
            <a:endParaRPr lang="en-IN" sz="1350" dirty="0">
              <a:latin typeface="Menlo"/>
            </a:endParaRPr>
          </a:p>
          <a:p>
            <a:r>
              <a:rPr lang="en-IN" sz="1350" dirty="0">
                <a:latin typeface="Menlo"/>
              </a:rPr>
              <a:t>z = rand(L,L);</a:t>
            </a:r>
          </a:p>
          <a:p>
            <a:r>
              <a:rPr lang="en-IN" sz="1350" dirty="0">
                <a:latin typeface="Menlo"/>
              </a:rPr>
              <a:t>p = </a:t>
            </a:r>
            <a:r>
              <a:rPr lang="en-IN" sz="1350" dirty="0" err="1">
                <a:latin typeface="Menlo"/>
              </a:rPr>
              <a:t>pv</a:t>
            </a:r>
            <a:r>
              <a:rPr lang="en-IN" sz="1350" dirty="0">
                <a:latin typeface="Menlo"/>
              </a:rPr>
              <a:t>(</a:t>
            </a:r>
            <a:r>
              <a:rPr lang="en-IN" sz="1350" dirty="0" err="1">
                <a:latin typeface="Menlo"/>
              </a:rPr>
              <a:t>i</a:t>
            </a:r>
            <a:r>
              <a:rPr lang="en-IN" sz="1350" dirty="0">
                <a:latin typeface="Menlo"/>
              </a:rPr>
              <a:t>);</a:t>
            </a:r>
          </a:p>
          <a:p>
            <a:r>
              <a:rPr lang="en-IN" sz="1350" dirty="0">
                <a:latin typeface="Menlo"/>
              </a:rPr>
              <a:t>m = z&lt;p;</a:t>
            </a:r>
          </a:p>
          <a:p>
            <a:r>
              <a:rPr lang="en-IN" sz="1350" dirty="0">
                <a:latin typeface="Menlo"/>
              </a:rPr>
              <a:t>[</a:t>
            </a:r>
            <a:r>
              <a:rPr lang="en-IN" sz="1350" dirty="0" err="1">
                <a:latin typeface="Menlo"/>
              </a:rPr>
              <a:t>lw,num</a:t>
            </a:r>
            <a:r>
              <a:rPr lang="en-IN" sz="1350" dirty="0">
                <a:latin typeface="Menlo"/>
              </a:rPr>
              <a:t>] = </a:t>
            </a:r>
            <a:r>
              <a:rPr lang="en-IN" sz="1350" dirty="0" err="1">
                <a:latin typeface="Menlo"/>
              </a:rPr>
              <a:t>bwlabel</a:t>
            </a:r>
            <a:r>
              <a:rPr lang="en-IN" sz="1350" dirty="0">
                <a:latin typeface="Menlo"/>
              </a:rPr>
              <a:t>(m,4);</a:t>
            </a:r>
          </a:p>
          <a:p>
            <a:r>
              <a:rPr lang="en-IN" sz="1350" dirty="0">
                <a:latin typeface="Menlo"/>
              </a:rPr>
              <a:t>x=</a:t>
            </a:r>
            <a:r>
              <a:rPr lang="en-IN" sz="1350" dirty="0" err="1">
                <a:latin typeface="Menlo"/>
              </a:rPr>
              <a:t>lw</a:t>
            </a:r>
            <a:r>
              <a:rPr lang="en-IN" sz="1350" dirty="0">
                <a:latin typeface="Menlo"/>
              </a:rPr>
              <a:t>(1:end);</a:t>
            </a:r>
          </a:p>
          <a:p>
            <a:r>
              <a:rPr lang="en-IN" sz="1350" dirty="0">
                <a:latin typeface="Menlo"/>
              </a:rPr>
              <a:t>[GC,GR] = </a:t>
            </a:r>
            <a:r>
              <a:rPr lang="en-IN" sz="1350" dirty="0" err="1">
                <a:latin typeface="Menlo"/>
              </a:rPr>
              <a:t>groupcounts</a:t>
            </a:r>
            <a:r>
              <a:rPr lang="en-IN" sz="1350" dirty="0">
                <a:latin typeface="Menlo"/>
              </a:rPr>
              <a:t>(x'); </a:t>
            </a:r>
          </a:p>
          <a:p>
            <a:r>
              <a:rPr lang="en-IN" sz="1350" dirty="0">
                <a:latin typeface="Menlo"/>
              </a:rPr>
              <a:t>GC1=GC;</a:t>
            </a:r>
          </a:p>
          <a:p>
            <a:r>
              <a:rPr lang="en-IN" sz="1350" dirty="0" err="1">
                <a:latin typeface="Menlo"/>
              </a:rPr>
              <a:t>ind</a:t>
            </a:r>
            <a:r>
              <a:rPr lang="en-IN" sz="1350" dirty="0">
                <a:latin typeface="Menlo"/>
              </a:rPr>
              <a:t>= find (GR==0);</a:t>
            </a:r>
          </a:p>
          <a:p>
            <a:r>
              <a:rPr lang="en-IN" sz="1350" dirty="0">
                <a:latin typeface="Menlo"/>
              </a:rPr>
              <a:t>GC1(</a:t>
            </a:r>
            <a:r>
              <a:rPr lang="en-IN" sz="1350" dirty="0" err="1">
                <a:latin typeface="Menlo"/>
              </a:rPr>
              <a:t>ind</a:t>
            </a:r>
            <a:r>
              <a:rPr lang="en-IN" sz="1350" dirty="0">
                <a:latin typeface="Menlo"/>
              </a:rPr>
              <a:t>)=[];</a:t>
            </a:r>
          </a:p>
          <a:p>
            <a:r>
              <a:rPr lang="en-IN" sz="1350" dirty="0" err="1">
                <a:latin typeface="Menlo"/>
              </a:rPr>
              <a:t>zz</a:t>
            </a:r>
            <a:r>
              <a:rPr lang="en-IN" sz="1350" dirty="0">
                <a:latin typeface="Menlo"/>
              </a:rPr>
              <a:t>=[zz;GC1];</a:t>
            </a:r>
          </a:p>
          <a:p>
            <a:r>
              <a:rPr lang="en-IN" sz="1350" dirty="0">
                <a:solidFill>
                  <a:srgbClr val="008013"/>
                </a:solidFill>
                <a:latin typeface="Menlo"/>
              </a:rPr>
              <a:t>%ZZ=[ZZ; L, j, p,{}];</a:t>
            </a:r>
            <a:endParaRPr lang="en-IN" sz="1350" dirty="0">
              <a:latin typeface="Menlo"/>
            </a:endParaRPr>
          </a:p>
          <a:p>
            <a:r>
              <a:rPr lang="en-IN" sz="1350" dirty="0">
                <a:latin typeface="Menlo"/>
              </a:rPr>
              <a:t>x=[]; p=[];m=[]; GC1=[]; GC=[];</a:t>
            </a:r>
          </a:p>
          <a:p>
            <a:r>
              <a:rPr lang="en-IN" sz="1350" dirty="0">
                <a:solidFill>
                  <a:srgbClr val="0E00FF"/>
                </a:solidFill>
                <a:latin typeface="Menlo"/>
              </a:rPr>
              <a:t>end</a:t>
            </a:r>
            <a:endParaRPr lang="en-IN" sz="1350" dirty="0">
              <a:latin typeface="Menlo"/>
            </a:endParaRPr>
          </a:p>
        </p:txBody>
      </p:sp>
      <p:sp>
        <p:nvSpPr>
          <p:cNvPr id="7" name="TextBox 6">
            <a:extLst>
              <a:ext uri="{FF2B5EF4-FFF2-40B4-BE49-F238E27FC236}">
                <a16:creationId xmlns:a16="http://schemas.microsoft.com/office/drawing/2014/main" id="{89D60F36-763B-5072-8886-FE7E34854F4C}"/>
              </a:ext>
            </a:extLst>
          </p:cNvPr>
          <p:cNvSpPr txBox="1"/>
          <p:nvPr/>
        </p:nvSpPr>
        <p:spPr>
          <a:xfrm>
            <a:off x="3507615" y="1628290"/>
            <a:ext cx="5490011" cy="4247317"/>
          </a:xfrm>
          <a:prstGeom prst="rect">
            <a:avLst/>
          </a:prstGeom>
          <a:noFill/>
        </p:spPr>
        <p:txBody>
          <a:bodyPr wrap="square">
            <a:spAutoFit/>
          </a:bodyPr>
          <a:lstStyle/>
          <a:p>
            <a:r>
              <a:rPr lang="en-IN" sz="1350" dirty="0">
                <a:solidFill>
                  <a:srgbClr val="008013"/>
                </a:solidFill>
                <a:latin typeface="Menlo"/>
              </a:rPr>
              <a:t>%%%%%%%% Critical %%%%%%%%%</a:t>
            </a:r>
            <a:endParaRPr lang="en-IN" sz="1350" dirty="0">
              <a:latin typeface="Menlo"/>
            </a:endParaRPr>
          </a:p>
          <a:p>
            <a:r>
              <a:rPr lang="en-IN" sz="1350" dirty="0">
                <a:solidFill>
                  <a:srgbClr val="008013"/>
                </a:solidFill>
                <a:latin typeface="Menlo"/>
              </a:rPr>
              <a:t>%%%%^^^^log binning^^^^%%%%%</a:t>
            </a:r>
            <a:endParaRPr lang="en-IN" sz="1350" dirty="0">
              <a:latin typeface="Menlo"/>
            </a:endParaRPr>
          </a:p>
          <a:p>
            <a:r>
              <a:rPr lang="en-IN" sz="1350" dirty="0">
                <a:latin typeface="Menlo"/>
              </a:rPr>
              <a:t>bins = 10.^(0.001:0.2:6);</a:t>
            </a:r>
          </a:p>
          <a:p>
            <a:r>
              <a:rPr lang="en-IN" sz="1350" dirty="0">
                <a:latin typeface="Menlo"/>
              </a:rPr>
              <a:t>[Lob, Lob2] =</a:t>
            </a:r>
            <a:r>
              <a:rPr lang="en-IN" sz="1350" dirty="0" err="1">
                <a:latin typeface="Menlo"/>
              </a:rPr>
              <a:t>histcounts</a:t>
            </a:r>
            <a:r>
              <a:rPr lang="en-IN" sz="1350" dirty="0">
                <a:latin typeface="Menlo"/>
              </a:rPr>
              <a:t>(</a:t>
            </a:r>
            <a:r>
              <a:rPr lang="en-IN" sz="1350" dirty="0" err="1">
                <a:latin typeface="Menlo"/>
              </a:rPr>
              <a:t>zz</a:t>
            </a:r>
            <a:r>
              <a:rPr lang="en-IN" sz="1350" dirty="0">
                <a:latin typeface="Menlo"/>
              </a:rPr>
              <a:t>(:,1),bins);</a:t>
            </a:r>
          </a:p>
          <a:p>
            <a:r>
              <a:rPr lang="en-IN" sz="1350" dirty="0">
                <a:solidFill>
                  <a:srgbClr val="FF0000"/>
                </a:solidFill>
                <a:latin typeface="Menlo"/>
              </a:rPr>
              <a:t>%%%[</a:t>
            </a:r>
            <a:r>
              <a:rPr lang="en-IN" sz="1350" dirty="0" err="1">
                <a:solidFill>
                  <a:srgbClr val="FF0000"/>
                </a:solidFill>
                <a:latin typeface="Menlo"/>
              </a:rPr>
              <a:t>Loblin</a:t>
            </a:r>
            <a:r>
              <a:rPr lang="en-IN" sz="1350" dirty="0">
                <a:solidFill>
                  <a:srgbClr val="FF0000"/>
                </a:solidFill>
                <a:latin typeface="Menlo"/>
              </a:rPr>
              <a:t>, Lob2lin] =hist(</a:t>
            </a:r>
            <a:r>
              <a:rPr lang="en-IN" sz="1350" dirty="0" err="1">
                <a:solidFill>
                  <a:srgbClr val="FF0000"/>
                </a:solidFill>
                <a:latin typeface="Menlo"/>
              </a:rPr>
              <a:t>zz</a:t>
            </a:r>
            <a:r>
              <a:rPr lang="en-IN" sz="1350" dirty="0">
                <a:solidFill>
                  <a:srgbClr val="FF0000"/>
                </a:solidFill>
                <a:latin typeface="Menlo"/>
              </a:rPr>
              <a:t>(:,1),10000);</a:t>
            </a:r>
          </a:p>
          <a:p>
            <a:r>
              <a:rPr lang="en-IN" sz="1350" dirty="0">
                <a:latin typeface="Menlo"/>
              </a:rPr>
              <a:t>ds = diff(bins);</a:t>
            </a:r>
          </a:p>
          <a:p>
            <a:r>
              <a:rPr lang="en-IN" sz="1350" dirty="0" err="1">
                <a:latin typeface="Menlo"/>
              </a:rPr>
              <a:t>sl</a:t>
            </a:r>
            <a:r>
              <a:rPr lang="en-IN" sz="1350" dirty="0">
                <a:latin typeface="Menlo"/>
              </a:rPr>
              <a:t> = (bins(1:end-1)+bins(2:end))*0.5;</a:t>
            </a:r>
          </a:p>
          <a:p>
            <a:r>
              <a:rPr lang="en-IN" sz="1350" dirty="0" err="1">
                <a:latin typeface="Menlo"/>
              </a:rPr>
              <a:t>nsl</a:t>
            </a:r>
            <a:r>
              <a:rPr lang="en-IN" sz="1350" dirty="0">
                <a:latin typeface="Menlo"/>
              </a:rPr>
              <a:t> = Lob(1:end)./(sum(Lob)*ds);</a:t>
            </a:r>
          </a:p>
          <a:p>
            <a:r>
              <a:rPr lang="en-IN" sz="1350" dirty="0">
                <a:latin typeface="Menlo"/>
              </a:rPr>
              <a:t>loglog(sl,</a:t>
            </a:r>
            <a:r>
              <a:rPr lang="en-IN" sz="1350" dirty="0" err="1">
                <a:latin typeface="Menlo"/>
              </a:rPr>
              <a:t>nsl</a:t>
            </a:r>
            <a:r>
              <a:rPr lang="en-IN" sz="1350" dirty="0">
                <a:latin typeface="Menlo"/>
              </a:rPr>
              <a:t>,</a:t>
            </a:r>
            <a:r>
              <a:rPr lang="en-IN" sz="1350" dirty="0">
                <a:solidFill>
                  <a:srgbClr val="A709F5"/>
                </a:solidFill>
                <a:latin typeface="Menlo"/>
              </a:rPr>
              <a:t>'ok'</a:t>
            </a:r>
            <a:r>
              <a:rPr lang="en-IN" sz="1350" dirty="0">
                <a:latin typeface="Menlo"/>
              </a:rPr>
              <a:t>);</a:t>
            </a:r>
          </a:p>
          <a:p>
            <a:r>
              <a:rPr lang="en-IN" sz="1350" dirty="0">
                <a:latin typeface="Menlo"/>
              </a:rPr>
              <a:t>hold </a:t>
            </a:r>
            <a:r>
              <a:rPr lang="en-IN" sz="1350" dirty="0">
                <a:solidFill>
                  <a:srgbClr val="A709F5"/>
                </a:solidFill>
                <a:latin typeface="Menlo"/>
              </a:rPr>
              <a:t>on</a:t>
            </a:r>
            <a:r>
              <a:rPr lang="en-IN" sz="1350" dirty="0">
                <a:latin typeface="Menlo"/>
              </a:rPr>
              <a:t>;</a:t>
            </a:r>
          </a:p>
          <a:p>
            <a:r>
              <a:rPr lang="en-IN" sz="1350" dirty="0">
                <a:solidFill>
                  <a:srgbClr val="FF0000"/>
                </a:solidFill>
                <a:latin typeface="Menlo"/>
              </a:rPr>
              <a:t>%%%loglog(Lob2lin(1:end),</a:t>
            </a:r>
            <a:r>
              <a:rPr lang="en-IN" sz="1350" dirty="0" err="1">
                <a:solidFill>
                  <a:srgbClr val="FF0000"/>
                </a:solidFill>
                <a:latin typeface="Menlo"/>
              </a:rPr>
              <a:t>Loblin</a:t>
            </a:r>
            <a:r>
              <a:rPr lang="en-IN" sz="1350" dirty="0">
                <a:solidFill>
                  <a:srgbClr val="FF0000"/>
                </a:solidFill>
                <a:latin typeface="Menlo"/>
              </a:rPr>
              <a:t>(1:end)/sum(</a:t>
            </a:r>
            <a:r>
              <a:rPr lang="en-IN" sz="1350" dirty="0" err="1">
                <a:solidFill>
                  <a:srgbClr val="FF0000"/>
                </a:solidFill>
                <a:latin typeface="Menlo"/>
              </a:rPr>
              <a:t>Loblin</a:t>
            </a:r>
            <a:r>
              <a:rPr lang="en-IN" sz="1350" dirty="0">
                <a:solidFill>
                  <a:srgbClr val="FF0000"/>
                </a:solidFill>
                <a:latin typeface="Menlo"/>
              </a:rPr>
              <a:t>),'g.','MarkerSize',20);</a:t>
            </a:r>
          </a:p>
          <a:p>
            <a:r>
              <a:rPr lang="en-IN" sz="1350" dirty="0">
                <a:solidFill>
                  <a:srgbClr val="008013"/>
                </a:solidFill>
                <a:latin typeface="Menlo"/>
              </a:rPr>
              <a:t>%%%%%^^^^^^^^^^^^^^^^^%%%%%%%</a:t>
            </a:r>
            <a:endParaRPr lang="en-IN" sz="1350" dirty="0">
              <a:latin typeface="Menlo"/>
            </a:endParaRPr>
          </a:p>
          <a:p>
            <a:r>
              <a:rPr lang="en-IN" sz="1350" dirty="0">
                <a:latin typeface="Menlo"/>
              </a:rPr>
              <a:t>set(</a:t>
            </a:r>
            <a:r>
              <a:rPr lang="en-IN" sz="1350" dirty="0" err="1">
                <a:latin typeface="Menlo"/>
              </a:rPr>
              <a:t>findall</a:t>
            </a:r>
            <a:r>
              <a:rPr lang="en-IN" sz="1350" dirty="0">
                <a:latin typeface="Menlo"/>
              </a:rPr>
              <a:t>(</a:t>
            </a:r>
            <a:r>
              <a:rPr lang="en-IN" sz="1350" dirty="0" err="1">
                <a:latin typeface="Menlo"/>
              </a:rPr>
              <a:t>gcf</a:t>
            </a:r>
            <a:r>
              <a:rPr lang="en-IN" sz="1350" dirty="0">
                <a:latin typeface="Menlo"/>
              </a:rPr>
              <a:t>,</a:t>
            </a:r>
            <a:r>
              <a:rPr lang="en-IN" sz="1350" dirty="0">
                <a:solidFill>
                  <a:srgbClr val="A709F5"/>
                </a:solidFill>
                <a:latin typeface="Menlo"/>
              </a:rPr>
              <a:t>'-property'</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FontSize</a:t>
            </a:r>
            <a:r>
              <a:rPr lang="en-IN" sz="1350" dirty="0">
                <a:solidFill>
                  <a:srgbClr val="A709F5"/>
                </a:solidFill>
                <a:latin typeface="Menlo"/>
              </a:rPr>
              <a:t>'</a:t>
            </a:r>
            <a:r>
              <a:rPr lang="en-IN" sz="1350" dirty="0">
                <a:latin typeface="Menlo"/>
              </a:rPr>
              <a:t>),</a:t>
            </a:r>
            <a:r>
              <a:rPr lang="en-IN" sz="1350" dirty="0">
                <a:solidFill>
                  <a:srgbClr val="A709F5"/>
                </a:solidFill>
                <a:latin typeface="Menlo"/>
              </a:rPr>
              <a:t>'</a:t>
            </a:r>
            <a:r>
              <a:rPr lang="en-IN" sz="1350" dirty="0" err="1">
                <a:solidFill>
                  <a:srgbClr val="A709F5"/>
                </a:solidFill>
                <a:latin typeface="Menlo"/>
              </a:rPr>
              <a:t>FontName</a:t>
            </a:r>
            <a:r>
              <a:rPr lang="en-IN" sz="1350" dirty="0">
                <a:solidFill>
                  <a:srgbClr val="A709F5"/>
                </a:solidFill>
                <a:latin typeface="Menlo"/>
              </a:rPr>
              <a:t>'</a:t>
            </a:r>
            <a:r>
              <a:rPr lang="en-IN" sz="1350" dirty="0">
                <a:latin typeface="Menlo"/>
              </a:rPr>
              <a:t>,</a:t>
            </a:r>
            <a:r>
              <a:rPr lang="en-IN" sz="1350" dirty="0">
                <a:solidFill>
                  <a:srgbClr val="A709F5"/>
                </a:solidFill>
                <a:latin typeface="Menlo"/>
              </a:rPr>
              <a:t>'Cambria'</a:t>
            </a:r>
            <a:r>
              <a:rPr lang="en-IN" sz="1350" dirty="0">
                <a:latin typeface="Menlo"/>
              </a:rPr>
              <a:t>,</a:t>
            </a:r>
            <a:r>
              <a:rPr lang="en-IN" sz="1350" dirty="0">
                <a:solidFill>
                  <a:srgbClr val="0E00FF"/>
                </a:solidFill>
                <a:latin typeface="Menlo"/>
              </a:rPr>
              <a:t>...</a:t>
            </a:r>
            <a:endParaRPr lang="en-IN" sz="1350" dirty="0">
              <a:latin typeface="Menlo"/>
            </a:endParaRPr>
          </a:p>
          <a:p>
            <a:r>
              <a:rPr lang="en-IN" sz="1350" dirty="0">
                <a:solidFill>
                  <a:srgbClr val="A709F5"/>
                </a:solidFill>
                <a:latin typeface="Menlo"/>
              </a:rPr>
              <a:t>'FontSize'</a:t>
            </a:r>
            <a:r>
              <a:rPr lang="en-IN" sz="1350" dirty="0">
                <a:latin typeface="Menlo"/>
              </a:rPr>
              <a:t>,24,</a:t>
            </a:r>
            <a:r>
              <a:rPr lang="en-IN" sz="1350" dirty="0">
                <a:solidFill>
                  <a:srgbClr val="A709F5"/>
                </a:solidFill>
                <a:latin typeface="Menlo"/>
              </a:rPr>
              <a:t>'linewidth'</a:t>
            </a:r>
            <a:r>
              <a:rPr lang="en-IN" sz="1350" dirty="0">
                <a:latin typeface="Menlo"/>
              </a:rPr>
              <a:t>,2.0,</a:t>
            </a:r>
            <a:r>
              <a:rPr lang="en-IN" sz="1350" dirty="0">
                <a:solidFill>
                  <a:srgbClr val="A709F5"/>
                </a:solidFill>
                <a:latin typeface="Menlo"/>
              </a:rPr>
              <a:t>'fontweight'</a:t>
            </a:r>
            <a:r>
              <a:rPr lang="en-IN" sz="1350" dirty="0">
                <a:latin typeface="Menlo"/>
              </a:rPr>
              <a:t>,</a:t>
            </a:r>
            <a:r>
              <a:rPr lang="en-IN" sz="1350" dirty="0">
                <a:solidFill>
                  <a:srgbClr val="A709F5"/>
                </a:solidFill>
                <a:latin typeface="Menlo"/>
              </a:rPr>
              <a:t>'b’</a:t>
            </a:r>
            <a:r>
              <a:rPr lang="en-IN" sz="1350" dirty="0">
                <a:latin typeface="Menlo"/>
              </a:rPr>
              <a:t>) ;</a:t>
            </a:r>
          </a:p>
          <a:p>
            <a:r>
              <a:rPr lang="en-IN" sz="1350" dirty="0">
                <a:latin typeface="Menlo"/>
              </a:rPr>
              <a:t>set(</a:t>
            </a:r>
            <a:r>
              <a:rPr lang="en-IN" sz="1350" dirty="0" err="1">
                <a:latin typeface="Menlo"/>
              </a:rPr>
              <a:t>findall</a:t>
            </a:r>
            <a:r>
              <a:rPr lang="en-IN" sz="1350" dirty="0">
                <a:latin typeface="Menlo"/>
              </a:rPr>
              <a:t>(</a:t>
            </a:r>
            <a:r>
              <a:rPr lang="en-IN" sz="1350" dirty="0" err="1">
                <a:latin typeface="Menlo"/>
              </a:rPr>
              <a:t>gcf</a:t>
            </a:r>
            <a:r>
              <a:rPr lang="en-IN" sz="1350" dirty="0">
                <a:latin typeface="Menlo"/>
              </a:rPr>
              <a:t>,'-property','</a:t>
            </a:r>
            <a:r>
              <a:rPr lang="en-IN" sz="1350" dirty="0" err="1">
                <a:latin typeface="Menlo"/>
              </a:rPr>
              <a:t>FontSize</a:t>
            </a:r>
            <a:r>
              <a:rPr lang="en-IN" sz="1350" dirty="0">
                <a:latin typeface="Menlo"/>
              </a:rPr>
              <a:t>'),'</a:t>
            </a:r>
            <a:r>
              <a:rPr lang="en-IN" sz="1350" dirty="0" err="1">
                <a:latin typeface="Menlo"/>
              </a:rPr>
              <a:t>FontName</a:t>
            </a:r>
            <a:r>
              <a:rPr lang="en-IN" sz="1350" dirty="0">
                <a:latin typeface="Menlo"/>
              </a:rPr>
              <a:t>','Cambria',...</a:t>
            </a:r>
          </a:p>
          <a:p>
            <a:r>
              <a:rPr lang="en-IN" sz="1350" dirty="0">
                <a:latin typeface="Menlo"/>
              </a:rPr>
              <a:t>      'FontSize',24,'linewidth',2.0,'fontweight','b') </a:t>
            </a:r>
          </a:p>
          <a:p>
            <a:r>
              <a:rPr lang="en-IN" sz="1350" dirty="0">
                <a:latin typeface="Menlo"/>
              </a:rPr>
              <a:t> tau=187/91; </a:t>
            </a:r>
          </a:p>
          <a:p>
            <a:r>
              <a:rPr lang="en-IN" sz="1350" dirty="0">
                <a:latin typeface="Menlo"/>
              </a:rPr>
              <a:t>loglog(sl,5*sl.^(-tau),'-','linewidth',3);</a:t>
            </a:r>
          </a:p>
          <a:p>
            <a:r>
              <a:rPr lang="en-IN" sz="1350" dirty="0">
                <a:solidFill>
                  <a:srgbClr val="0E00FF"/>
                </a:solidFill>
                <a:latin typeface="Menlo"/>
              </a:rPr>
              <a:t>end</a:t>
            </a:r>
            <a:endParaRPr lang="en-IN" sz="1350" dirty="0">
              <a:latin typeface="Menlo"/>
            </a:endParaRPr>
          </a:p>
          <a:p>
            <a:r>
              <a:rPr lang="en-IN" sz="1350" dirty="0">
                <a:solidFill>
                  <a:srgbClr val="0E00FF"/>
                </a:solidFill>
                <a:latin typeface="Menlo"/>
              </a:rPr>
              <a:t>end</a:t>
            </a:r>
            <a:endParaRPr lang="en-IN" sz="1350" dirty="0">
              <a:latin typeface="Menlo"/>
            </a:endParaRPr>
          </a:p>
        </p:txBody>
      </p:sp>
    </p:spTree>
    <p:extLst>
      <p:ext uri="{BB962C8B-B14F-4D97-AF65-F5344CB8AC3E}">
        <p14:creationId xmlns:p14="http://schemas.microsoft.com/office/powerpoint/2010/main" val="98862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6FF2-B2AF-B1B1-339B-860D0A367FAB}"/>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8EC6CE0C-B210-BC1E-2C1D-CFA983B252B0}"/>
              </a:ext>
            </a:extLst>
          </p:cNvPr>
          <p:cNvSpPr txBox="1">
            <a:spLocks noChangeArrowheads="1"/>
          </p:cNvSpPr>
          <p:nvPr/>
        </p:nvSpPr>
        <p:spPr bwMode="auto">
          <a:xfrm>
            <a:off x="251927" y="857251"/>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 : Density of the spanning cluster</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1119C47-BAB9-242E-AF78-303741409ECF}"/>
                  </a:ext>
                </a:extLst>
              </p:cNvPr>
              <p:cNvSpPr txBox="1"/>
              <p:nvPr/>
            </p:nvSpPr>
            <p:spPr>
              <a:xfrm>
                <a:off x="437631" y="1432622"/>
                <a:ext cx="7917933" cy="507831"/>
              </a:xfrm>
              <a:prstGeom prst="rect">
                <a:avLst/>
              </a:prstGeom>
              <a:noFill/>
            </p:spPr>
            <p:txBody>
              <a:bodyPr wrap="square">
                <a:spAutoFit/>
              </a:bodyPr>
              <a:lstStyle/>
              <a:p>
                <a:pPr algn="l"/>
                <a:r>
                  <a:rPr lang="en-US" sz="1350" dirty="0">
                    <a:latin typeface="Cambria" panose="02040503050406030204" pitchFamily="18" charset="0"/>
                    <a:ea typeface="Cambria" panose="02040503050406030204" pitchFamily="18" charset="0"/>
                  </a:rPr>
                  <a:t>The probability </a:t>
                </a:r>
                <a14:m>
                  <m:oMath xmlns:m="http://schemas.openxmlformats.org/officeDocument/2006/math">
                    <m:r>
                      <a:rPr lang="en-US" sz="1350" i="1" dirty="0">
                        <a:solidFill>
                          <a:srgbClr val="0000FF"/>
                        </a:solidFill>
                        <a:latin typeface="Cambria Math" panose="02040503050406030204" pitchFamily="18" charset="0"/>
                      </a:rPr>
                      <m:t>𝑃</m:t>
                    </m:r>
                    <m:r>
                      <a:rPr lang="en-US" sz="1350" i="1" dirty="0">
                        <a:solidFill>
                          <a:srgbClr val="0000FF"/>
                        </a:solidFill>
                        <a:latin typeface="Cambria Math" panose="02040503050406030204" pitchFamily="18" charset="0"/>
                      </a:rPr>
                      <m:t>(</m:t>
                    </m:r>
                    <m:r>
                      <a:rPr lang="en-US" sz="1350" i="1" dirty="0">
                        <a:solidFill>
                          <a:srgbClr val="0000FF"/>
                        </a:solidFill>
                        <a:latin typeface="Cambria Math" panose="02040503050406030204" pitchFamily="18" charset="0"/>
                      </a:rPr>
                      <m:t>𝑝</m:t>
                    </m:r>
                    <m:r>
                      <a:rPr lang="en-US" sz="1350" i="1" dirty="0">
                        <a:solidFill>
                          <a:srgbClr val="0000FF"/>
                        </a:solidFill>
                        <a:latin typeface="Cambria Math" panose="02040503050406030204" pitchFamily="18" charset="0"/>
                      </a:rPr>
                      <m:t>, </m:t>
                    </m:r>
                    <m:r>
                      <a:rPr lang="en-US" sz="1350" i="1" dirty="0">
                        <a:solidFill>
                          <a:srgbClr val="0000FF"/>
                        </a:solidFill>
                        <a:latin typeface="Cambria Math" panose="02040503050406030204" pitchFamily="18" charset="0"/>
                      </a:rPr>
                      <m:t>𝐿</m:t>
                    </m:r>
                    <m:r>
                      <a:rPr lang="en-US" sz="1350" i="1" dirty="0">
                        <a:solidFill>
                          <a:srgbClr val="0000FF"/>
                        </a:solidFill>
                        <a:latin typeface="Cambria Math" panose="02040503050406030204" pitchFamily="18" charset="0"/>
                      </a:rPr>
                      <m:t>) </m:t>
                    </m:r>
                  </m:oMath>
                </a14:m>
                <a:r>
                  <a:rPr lang="en-US" sz="1350" dirty="0">
                    <a:latin typeface="Cambria" panose="02040503050406030204" pitchFamily="18" charset="0"/>
                    <a:ea typeface="Cambria" panose="02040503050406030204" pitchFamily="18" charset="0"/>
                  </a:rPr>
                  <a:t>for a site to belong to a spanning cluster is called the </a:t>
                </a:r>
                <a:r>
                  <a:rPr lang="en-US" sz="1350" i="1" dirty="0">
                    <a:solidFill>
                      <a:srgbClr val="0000FF"/>
                    </a:solidFill>
                    <a:latin typeface="Cambria" panose="02040503050406030204" pitchFamily="18" charset="0"/>
                    <a:ea typeface="Cambria" panose="02040503050406030204" pitchFamily="18" charset="0"/>
                  </a:rPr>
                  <a:t>density of the spanning cluster</a:t>
                </a:r>
                <a:r>
                  <a:rPr lang="en-US" sz="1350" dirty="0">
                    <a:latin typeface="Cambria" panose="02040503050406030204" pitchFamily="18" charset="0"/>
                    <a:ea typeface="Cambria" panose="02040503050406030204" pitchFamily="18" charset="0"/>
                  </a:rPr>
                  <a:t>, or the order parameter </a:t>
                </a:r>
                <a:r>
                  <a:rPr lang="en-IN" sz="1350" dirty="0">
                    <a:latin typeface="Cambria" panose="02040503050406030204" pitchFamily="18" charset="0"/>
                    <a:ea typeface="Cambria" panose="02040503050406030204" pitchFamily="18" charset="0"/>
                  </a:rPr>
                  <a:t>for the percolation problem.</a:t>
                </a:r>
              </a:p>
            </p:txBody>
          </p:sp>
        </mc:Choice>
        <mc:Fallback xmlns="">
          <p:sp>
            <p:nvSpPr>
              <p:cNvPr id="3" name="TextBox 2">
                <a:extLst>
                  <a:ext uri="{FF2B5EF4-FFF2-40B4-BE49-F238E27FC236}">
                    <a16:creationId xmlns:a16="http://schemas.microsoft.com/office/drawing/2014/main" id="{01119C47-BAB9-242E-AF78-303741409ECF}"/>
                  </a:ext>
                </a:extLst>
              </p:cNvPr>
              <p:cNvSpPr txBox="1">
                <a:spLocks noRot="1" noChangeAspect="1" noMove="1" noResize="1" noEditPoints="1" noAdjustHandles="1" noChangeArrowheads="1" noChangeShapeType="1" noTextEdit="1"/>
              </p:cNvSpPr>
              <p:nvPr/>
            </p:nvSpPr>
            <p:spPr>
              <a:xfrm>
                <a:off x="437631" y="1432622"/>
                <a:ext cx="7917933" cy="507831"/>
              </a:xfrm>
              <a:prstGeom prst="rect">
                <a:avLst/>
              </a:prstGeom>
              <a:blipFill>
                <a:blip r:embed="rId3"/>
                <a:stretch>
                  <a:fillRect l="-231" t="-2410" b="-10843"/>
                </a:stretch>
              </a:blipFill>
            </p:spPr>
            <p:txBody>
              <a:bodyPr/>
              <a:lstStyle/>
              <a:p>
                <a:r>
                  <a:rPr lang="en-IN">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151BB976-E0CF-84C0-C32C-41C9E30F8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89173"/>
            <a:ext cx="4324360" cy="3676496"/>
          </a:xfrm>
          <a:prstGeom prst="rect">
            <a:avLst/>
          </a:prstGeom>
        </p:spPr>
      </p:pic>
      <p:sp>
        <p:nvSpPr>
          <p:cNvPr id="6" name="TextBox 5">
            <a:extLst>
              <a:ext uri="{FF2B5EF4-FFF2-40B4-BE49-F238E27FC236}">
                <a16:creationId xmlns:a16="http://schemas.microsoft.com/office/drawing/2014/main" id="{508B2233-A4A9-A845-D8D9-B827EC0399C1}"/>
              </a:ext>
            </a:extLst>
          </p:cNvPr>
          <p:cNvSpPr txBox="1"/>
          <p:nvPr/>
        </p:nvSpPr>
        <p:spPr>
          <a:xfrm>
            <a:off x="6618320" y="2515182"/>
            <a:ext cx="2423043" cy="2758447"/>
          </a:xfrm>
          <a:prstGeom prst="rect">
            <a:avLst/>
          </a:prstGeom>
          <a:noFill/>
        </p:spPr>
        <p:txBody>
          <a:bodyPr wrap="square">
            <a:spAutoFit/>
          </a:bodyPr>
          <a:lstStyle/>
          <a:p>
            <a:r>
              <a:rPr lang="en-IN" sz="825" dirty="0" err="1">
                <a:latin typeface="Menlo"/>
              </a:rPr>
              <a:t>indL</a:t>
            </a:r>
            <a:r>
              <a:rPr lang="en-IN" sz="825" dirty="0">
                <a:latin typeface="Menlo"/>
              </a:rPr>
              <a:t>=find(ZZ(:,1)==50);</a:t>
            </a:r>
          </a:p>
          <a:p>
            <a:r>
              <a:rPr lang="en-IN" sz="825" dirty="0">
                <a:latin typeface="Menlo"/>
              </a:rPr>
              <a:t>figure; plot(ZZ(indL,3),ZZ(indL,5),</a:t>
            </a:r>
            <a:r>
              <a:rPr lang="en-IN" sz="825" dirty="0">
                <a:solidFill>
                  <a:srgbClr val="A709F5"/>
                </a:solidFill>
                <a:latin typeface="Menlo"/>
              </a:rPr>
              <a:t>'.b'</a:t>
            </a:r>
            <a:r>
              <a:rPr lang="en-IN" sz="825" dirty="0">
                <a:latin typeface="Menlo"/>
              </a:rPr>
              <a:t>);</a:t>
            </a:r>
          </a:p>
          <a:p>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indL1=find(Q(:,1)==50);</a:t>
            </a:r>
          </a:p>
          <a:p>
            <a:r>
              <a:rPr lang="en-IN" sz="825" dirty="0">
                <a:latin typeface="Menlo"/>
              </a:rPr>
              <a:t>plot(Q(indL1,2),Q(indL1,3),</a:t>
            </a:r>
            <a:r>
              <a:rPr lang="en-IN" sz="825" dirty="0">
                <a:solidFill>
                  <a:srgbClr val="A709F5"/>
                </a:solidFill>
                <a:latin typeface="Menlo"/>
              </a:rPr>
              <a:t>'b'</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a:p>
            <a:br>
              <a:rPr lang="en-IN" sz="825" dirty="0">
                <a:latin typeface="Menlo"/>
              </a:rPr>
            </a:br>
            <a:endParaRPr lang="en-IN" sz="825" dirty="0">
              <a:latin typeface="Menlo"/>
            </a:endParaRPr>
          </a:p>
          <a:p>
            <a:r>
              <a:rPr lang="en-IN" sz="825" dirty="0" err="1">
                <a:latin typeface="Menlo"/>
              </a:rPr>
              <a:t>indL</a:t>
            </a:r>
            <a:r>
              <a:rPr lang="en-IN" sz="825" dirty="0">
                <a:latin typeface="Menlo"/>
              </a:rPr>
              <a:t>=find(ZZ(:,1)==100);</a:t>
            </a:r>
          </a:p>
          <a:p>
            <a:r>
              <a:rPr lang="en-IN" sz="825" dirty="0">
                <a:latin typeface="Menlo"/>
              </a:rPr>
              <a:t>hold </a:t>
            </a:r>
            <a:r>
              <a:rPr lang="en-IN" sz="825" dirty="0">
                <a:solidFill>
                  <a:srgbClr val="A709F5"/>
                </a:solidFill>
                <a:latin typeface="Menlo"/>
              </a:rPr>
              <a:t>on</a:t>
            </a:r>
            <a:r>
              <a:rPr lang="en-IN" sz="825" dirty="0">
                <a:latin typeface="Menlo"/>
              </a:rPr>
              <a:t>; </a:t>
            </a:r>
          </a:p>
          <a:p>
            <a:r>
              <a:rPr lang="en-IN" sz="825" dirty="0">
                <a:latin typeface="Menlo"/>
              </a:rPr>
              <a:t>plot(ZZ(indL,3),ZZ(indL,5),</a:t>
            </a:r>
            <a:r>
              <a:rPr lang="en-IN" sz="825" dirty="0">
                <a:solidFill>
                  <a:srgbClr val="A709F5"/>
                </a:solidFill>
                <a:latin typeface="Menlo"/>
              </a:rPr>
              <a:t>'.k'</a:t>
            </a:r>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indL1=find(Q(:,1)==100);</a:t>
            </a:r>
          </a:p>
          <a:p>
            <a:r>
              <a:rPr lang="en-IN" sz="825" dirty="0">
                <a:latin typeface="Menlo"/>
              </a:rPr>
              <a:t>plot(Q(indL1,2),Q(indL1,3),</a:t>
            </a:r>
            <a:r>
              <a:rPr lang="en-IN" sz="825" dirty="0">
                <a:solidFill>
                  <a:srgbClr val="A709F5"/>
                </a:solidFill>
                <a:latin typeface="Menlo"/>
              </a:rPr>
              <a:t>'k'</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a:p>
            <a:br>
              <a:rPr lang="en-IN" sz="825" dirty="0">
                <a:latin typeface="Menlo"/>
              </a:rPr>
            </a:br>
            <a:endParaRPr lang="en-IN" sz="825" dirty="0">
              <a:latin typeface="Menlo"/>
            </a:endParaRPr>
          </a:p>
          <a:p>
            <a:r>
              <a:rPr lang="en-IN" sz="825" dirty="0" err="1">
                <a:latin typeface="Menlo"/>
              </a:rPr>
              <a:t>indL</a:t>
            </a:r>
            <a:r>
              <a:rPr lang="en-IN" sz="825" dirty="0">
                <a:latin typeface="Menlo"/>
              </a:rPr>
              <a:t>=find(ZZ(:,1)==200);</a:t>
            </a:r>
          </a:p>
          <a:p>
            <a:r>
              <a:rPr lang="en-IN" sz="825" dirty="0">
                <a:latin typeface="Menlo"/>
              </a:rPr>
              <a:t>hold </a:t>
            </a:r>
            <a:r>
              <a:rPr lang="en-IN" sz="825" dirty="0">
                <a:solidFill>
                  <a:srgbClr val="A709F5"/>
                </a:solidFill>
                <a:latin typeface="Menlo"/>
              </a:rPr>
              <a:t>on</a:t>
            </a:r>
            <a:r>
              <a:rPr lang="en-IN" sz="825" dirty="0">
                <a:latin typeface="Menlo"/>
              </a:rPr>
              <a:t>; plot(ZZ(indL,3),ZZ(indL,5),</a:t>
            </a:r>
            <a:r>
              <a:rPr lang="en-IN" sz="825" dirty="0">
                <a:solidFill>
                  <a:srgbClr val="A709F5"/>
                </a:solidFill>
                <a:latin typeface="Menlo"/>
              </a:rPr>
              <a:t>'.r'</a:t>
            </a:r>
            <a:r>
              <a:rPr lang="en-IN" sz="825" dirty="0">
                <a:latin typeface="Menlo"/>
              </a:rPr>
              <a:t>);hold </a:t>
            </a:r>
            <a:r>
              <a:rPr lang="en-IN" sz="825" dirty="0">
                <a:solidFill>
                  <a:srgbClr val="A709F5"/>
                </a:solidFill>
                <a:latin typeface="Menlo"/>
              </a:rPr>
              <a:t>on</a:t>
            </a:r>
            <a:r>
              <a:rPr lang="en-IN" sz="825" dirty="0">
                <a:latin typeface="Menlo"/>
              </a:rPr>
              <a:t>;</a:t>
            </a:r>
          </a:p>
          <a:p>
            <a:r>
              <a:rPr lang="en-IN" sz="825" dirty="0">
                <a:latin typeface="Menlo"/>
              </a:rPr>
              <a:t>indL1=find(Q(:,1)==200);</a:t>
            </a:r>
          </a:p>
          <a:p>
            <a:r>
              <a:rPr lang="en-IN" sz="825" dirty="0">
                <a:latin typeface="Menlo"/>
              </a:rPr>
              <a:t>plot(Q(indL1,2),Q(indL1,3),</a:t>
            </a:r>
            <a:r>
              <a:rPr lang="en-IN" sz="825" dirty="0">
                <a:solidFill>
                  <a:srgbClr val="A709F5"/>
                </a:solidFill>
                <a:latin typeface="Menlo"/>
              </a:rPr>
              <a:t>'r'</a:t>
            </a:r>
            <a:r>
              <a:rPr lang="en-IN" sz="825" dirty="0">
                <a:latin typeface="Menlo"/>
              </a:rPr>
              <a:t>, </a:t>
            </a:r>
            <a:r>
              <a:rPr lang="en-IN" sz="825" dirty="0">
                <a:solidFill>
                  <a:srgbClr val="A709F5"/>
                </a:solidFill>
                <a:latin typeface="Menlo"/>
              </a:rPr>
              <a:t>'linewidth'</a:t>
            </a:r>
            <a:r>
              <a:rPr lang="en-IN" sz="825" dirty="0">
                <a:latin typeface="Menlo"/>
              </a:rPr>
              <a:t>,3);</a:t>
            </a:r>
          </a:p>
          <a:p>
            <a:r>
              <a:rPr lang="en-IN" sz="825" dirty="0" err="1">
                <a:latin typeface="Menlo"/>
              </a:rPr>
              <a:t>indL</a:t>
            </a:r>
            <a:r>
              <a:rPr lang="en-IN" sz="825" dirty="0">
                <a:latin typeface="Menlo"/>
              </a:rPr>
              <a:t>=[]; indL1=[];</a:t>
            </a:r>
          </a:p>
        </p:txBody>
      </p:sp>
      <p:sp>
        <p:nvSpPr>
          <p:cNvPr id="7" name="TextBox 6">
            <a:extLst>
              <a:ext uri="{FF2B5EF4-FFF2-40B4-BE49-F238E27FC236}">
                <a16:creationId xmlns:a16="http://schemas.microsoft.com/office/drawing/2014/main" id="{415AAF28-2455-DE53-1273-0F873607607F}"/>
              </a:ext>
            </a:extLst>
          </p:cNvPr>
          <p:cNvSpPr txBox="1"/>
          <p:nvPr/>
        </p:nvSpPr>
        <p:spPr>
          <a:xfrm>
            <a:off x="4125177" y="1868850"/>
            <a:ext cx="2892490" cy="4028026"/>
          </a:xfrm>
          <a:prstGeom prst="rect">
            <a:avLst/>
          </a:prstGeom>
          <a:noFill/>
        </p:spPr>
        <p:txBody>
          <a:bodyPr wrap="square">
            <a:spAutoFit/>
          </a:bodyPr>
          <a:lstStyle/>
          <a:p>
            <a:r>
              <a:rPr lang="en-US" sz="825" dirty="0">
                <a:latin typeface="Menlo"/>
              </a:rPr>
              <a:t>clear </a:t>
            </a:r>
            <a:r>
              <a:rPr lang="en-US" sz="825" dirty="0">
                <a:solidFill>
                  <a:srgbClr val="A709F5"/>
                </a:solidFill>
                <a:latin typeface="Menlo"/>
              </a:rPr>
              <a:t>all</a:t>
            </a:r>
            <a:endParaRPr lang="en-US" sz="825" dirty="0">
              <a:latin typeface="Menlo"/>
            </a:endParaRPr>
          </a:p>
          <a:p>
            <a:r>
              <a:rPr lang="en-US" sz="825" dirty="0">
                <a:latin typeface="Menlo"/>
              </a:rPr>
              <a:t>ZZ=[];Q=[];</a:t>
            </a:r>
          </a:p>
          <a:p>
            <a:r>
              <a:rPr lang="en-US" sz="825" dirty="0">
                <a:solidFill>
                  <a:srgbClr val="0E00FF"/>
                </a:solidFill>
                <a:latin typeface="Menlo"/>
              </a:rPr>
              <a:t>for </a:t>
            </a:r>
            <a:r>
              <a:rPr lang="en-US" sz="825" dirty="0">
                <a:latin typeface="Menlo"/>
              </a:rPr>
              <a:t>L = 50:50:200</a:t>
            </a:r>
          </a:p>
          <a:p>
            <a:r>
              <a:rPr lang="en-US" sz="825" dirty="0">
                <a:latin typeface="Menlo"/>
              </a:rPr>
              <a:t>L</a:t>
            </a:r>
          </a:p>
          <a:p>
            <a:r>
              <a:rPr lang="en-IN" sz="825" dirty="0">
                <a:latin typeface="Menlo"/>
              </a:rPr>
              <a:t>realization=100;</a:t>
            </a:r>
          </a:p>
          <a:p>
            <a:r>
              <a:rPr lang="en-IN" sz="825" dirty="0" err="1">
                <a:latin typeface="Menlo"/>
              </a:rPr>
              <a:t>pv</a:t>
            </a:r>
            <a:r>
              <a:rPr lang="en-IN" sz="825" dirty="0">
                <a:latin typeface="Menlo"/>
              </a:rPr>
              <a:t>=0.4:0.02:1;</a:t>
            </a:r>
          </a:p>
          <a:p>
            <a:r>
              <a:rPr lang="en-IN" sz="825" dirty="0">
                <a:solidFill>
                  <a:srgbClr val="0E00FF"/>
                </a:solidFill>
                <a:latin typeface="Menlo"/>
              </a:rPr>
              <a:t>for </a:t>
            </a:r>
            <a:r>
              <a:rPr lang="en-IN" sz="825" dirty="0" err="1">
                <a:latin typeface="Menlo"/>
              </a:rPr>
              <a:t>i</a:t>
            </a:r>
            <a:r>
              <a:rPr lang="en-IN" sz="825" dirty="0">
                <a:latin typeface="Menlo"/>
              </a:rPr>
              <a:t> = 1:length(</a:t>
            </a:r>
            <a:r>
              <a:rPr lang="en-IN" sz="825" dirty="0" err="1">
                <a:latin typeface="Menlo"/>
              </a:rPr>
              <a:t>pv</a:t>
            </a:r>
            <a:r>
              <a:rPr lang="en-IN" sz="825" dirty="0">
                <a:latin typeface="Menlo"/>
              </a:rPr>
              <a:t>)</a:t>
            </a:r>
          </a:p>
          <a:p>
            <a:r>
              <a:rPr lang="en-IN" sz="825" dirty="0" err="1">
                <a:latin typeface="Menlo"/>
              </a:rPr>
              <a:t>ll</a:t>
            </a:r>
            <a:r>
              <a:rPr lang="en-IN" sz="825" dirty="0">
                <a:latin typeface="Menlo"/>
              </a:rPr>
              <a:t>=0;</a:t>
            </a:r>
          </a:p>
          <a:p>
            <a:r>
              <a:rPr lang="en-IN" sz="825" dirty="0">
                <a:solidFill>
                  <a:srgbClr val="0E00FF"/>
                </a:solidFill>
                <a:latin typeface="Menlo"/>
              </a:rPr>
              <a:t>for </a:t>
            </a:r>
            <a:r>
              <a:rPr lang="en-IN" sz="825" dirty="0">
                <a:latin typeface="Menlo"/>
              </a:rPr>
              <a:t>j=1:realization</a:t>
            </a:r>
          </a:p>
          <a:p>
            <a:r>
              <a:rPr lang="en-IN" sz="825" dirty="0">
                <a:latin typeface="Menlo"/>
              </a:rPr>
              <a:t>p = </a:t>
            </a:r>
            <a:r>
              <a:rPr lang="en-IN" sz="825" dirty="0" err="1">
                <a:latin typeface="Menlo"/>
              </a:rPr>
              <a:t>pv</a:t>
            </a:r>
            <a:r>
              <a:rPr lang="en-IN" sz="825" dirty="0">
                <a:latin typeface="Menlo"/>
              </a:rPr>
              <a:t>(</a:t>
            </a:r>
            <a:r>
              <a:rPr lang="en-IN" sz="825" dirty="0" err="1">
                <a:latin typeface="Menlo"/>
              </a:rPr>
              <a:t>i</a:t>
            </a:r>
            <a:r>
              <a:rPr lang="en-IN" sz="825" dirty="0">
                <a:latin typeface="Menlo"/>
              </a:rPr>
              <a:t>);</a:t>
            </a:r>
          </a:p>
          <a:p>
            <a:r>
              <a:rPr lang="en-IN" sz="825" dirty="0">
                <a:latin typeface="Menlo"/>
              </a:rPr>
              <a:t>z = rand(L,L);</a:t>
            </a:r>
          </a:p>
          <a:p>
            <a:r>
              <a:rPr lang="en-IN" sz="825" dirty="0">
                <a:latin typeface="Menlo"/>
              </a:rPr>
              <a:t>m = z&lt;p;</a:t>
            </a:r>
          </a:p>
          <a:p>
            <a:r>
              <a:rPr lang="en-IN" sz="825" dirty="0">
                <a:latin typeface="Menlo"/>
              </a:rPr>
              <a:t>[</a:t>
            </a:r>
            <a:r>
              <a:rPr lang="en-IN" sz="825" dirty="0" err="1">
                <a:latin typeface="Menlo"/>
              </a:rPr>
              <a:t>lw,num</a:t>
            </a:r>
            <a:r>
              <a:rPr lang="en-IN" sz="825" dirty="0">
                <a:latin typeface="Menlo"/>
              </a:rPr>
              <a:t>] = </a:t>
            </a:r>
            <a:r>
              <a:rPr lang="en-IN" sz="825" dirty="0" err="1">
                <a:latin typeface="Menlo"/>
              </a:rPr>
              <a:t>bwlabel</a:t>
            </a:r>
            <a:r>
              <a:rPr lang="en-IN" sz="825" dirty="0">
                <a:latin typeface="Menlo"/>
              </a:rPr>
              <a:t>(m,4);</a:t>
            </a:r>
          </a:p>
          <a:p>
            <a:r>
              <a:rPr lang="en-IN" sz="825" dirty="0">
                <a:latin typeface="Menlo"/>
              </a:rPr>
              <a:t>x=</a:t>
            </a:r>
            <a:r>
              <a:rPr lang="en-IN" sz="825" dirty="0" err="1">
                <a:latin typeface="Menlo"/>
              </a:rPr>
              <a:t>lw</a:t>
            </a:r>
            <a:r>
              <a:rPr lang="en-IN" sz="825" dirty="0">
                <a:latin typeface="Menlo"/>
              </a:rPr>
              <a:t>(1:end);</a:t>
            </a:r>
          </a:p>
          <a:p>
            <a:r>
              <a:rPr lang="en-IN" sz="825" dirty="0">
                <a:latin typeface="Menlo"/>
              </a:rPr>
              <a:t>[GC,GR] = </a:t>
            </a:r>
            <a:r>
              <a:rPr lang="en-IN" sz="825" dirty="0" err="1">
                <a:latin typeface="Menlo"/>
              </a:rPr>
              <a:t>groupcounts</a:t>
            </a:r>
            <a:r>
              <a:rPr lang="en-IN" sz="825" dirty="0">
                <a:latin typeface="Menlo"/>
              </a:rPr>
              <a:t>(x'); </a:t>
            </a:r>
          </a:p>
          <a:p>
            <a:r>
              <a:rPr lang="en-IN" sz="825" dirty="0">
                <a:latin typeface="Menlo"/>
              </a:rPr>
              <a:t>GC1=GC;</a:t>
            </a:r>
          </a:p>
          <a:p>
            <a:r>
              <a:rPr lang="en-IN" sz="825" dirty="0" err="1">
                <a:latin typeface="Menlo"/>
              </a:rPr>
              <a:t>ind</a:t>
            </a:r>
            <a:r>
              <a:rPr lang="en-IN" sz="825" dirty="0">
                <a:latin typeface="Menlo"/>
              </a:rPr>
              <a:t>= find (GR==0);</a:t>
            </a:r>
          </a:p>
          <a:p>
            <a:r>
              <a:rPr lang="en-IN" sz="825" dirty="0">
                <a:latin typeface="Menlo"/>
              </a:rPr>
              <a:t>GC1(</a:t>
            </a:r>
            <a:r>
              <a:rPr lang="en-IN" sz="825" dirty="0" err="1">
                <a:latin typeface="Menlo"/>
              </a:rPr>
              <a:t>ind</a:t>
            </a:r>
            <a:r>
              <a:rPr lang="en-IN" sz="825" dirty="0">
                <a:latin typeface="Menlo"/>
              </a:rPr>
              <a:t>)=[];</a:t>
            </a:r>
          </a:p>
          <a:p>
            <a:r>
              <a:rPr lang="en-IN" sz="825" dirty="0" err="1">
                <a:latin typeface="Menlo"/>
              </a:rPr>
              <a:t>ll</a:t>
            </a:r>
            <a:r>
              <a:rPr lang="en-IN" sz="825" dirty="0">
                <a:latin typeface="Menlo"/>
              </a:rPr>
              <a:t>=</a:t>
            </a:r>
            <a:r>
              <a:rPr lang="en-IN" sz="825" dirty="0" err="1">
                <a:latin typeface="Menlo"/>
              </a:rPr>
              <a:t>ll</a:t>
            </a:r>
            <a:r>
              <a:rPr lang="en-IN" sz="825" dirty="0">
                <a:latin typeface="Menlo"/>
              </a:rPr>
              <a:t>+ max(GC1)/(L^2); </a:t>
            </a:r>
            <a:r>
              <a:rPr lang="en-IN" sz="825" i="1" dirty="0">
                <a:solidFill>
                  <a:srgbClr val="FF0000"/>
                </a:solidFill>
                <a:latin typeface="Menlo"/>
              </a:rPr>
              <a:t>%%% Averaging of large cluster</a:t>
            </a:r>
          </a:p>
          <a:p>
            <a:r>
              <a:rPr lang="en-IN" sz="825" dirty="0">
                <a:latin typeface="Menlo"/>
              </a:rPr>
              <a:t>ZZ=[ZZ; L, j, p, max(GC1), max(GC1)/(L^2)];</a:t>
            </a:r>
          </a:p>
          <a:p>
            <a:r>
              <a:rPr lang="en-IN" sz="825" dirty="0">
                <a:latin typeface="Menlo"/>
              </a:rPr>
              <a:t>x=[]; m=[]; GC1=[]; GC=[];</a:t>
            </a:r>
          </a:p>
          <a:p>
            <a:r>
              <a:rPr lang="en-IN" sz="825" dirty="0">
                <a:solidFill>
                  <a:srgbClr val="008013"/>
                </a:solidFill>
                <a:latin typeface="Menlo"/>
              </a:rPr>
              <a:t>% mat = </a:t>
            </a:r>
            <a:r>
              <a:rPr lang="en-IN" sz="825" dirty="0" err="1">
                <a:solidFill>
                  <a:srgbClr val="008013"/>
                </a:solidFill>
                <a:latin typeface="Menlo"/>
              </a:rPr>
              <a:t>lw</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a:t>
            </a:r>
            <a:r>
              <a:rPr lang="en-IN" sz="825" dirty="0" err="1">
                <a:solidFill>
                  <a:srgbClr val="008013"/>
                </a:solidFill>
                <a:latin typeface="Menlo"/>
              </a:rPr>
              <a:t>img</a:t>
            </a:r>
            <a:r>
              <a:rPr lang="en-IN" sz="825" dirty="0">
                <a:solidFill>
                  <a:srgbClr val="008013"/>
                </a:solidFill>
                <a:latin typeface="Menlo"/>
              </a:rPr>
              <a:t> = label2rgb(</a:t>
            </a:r>
            <a:r>
              <a:rPr lang="en-IN" sz="825" dirty="0" err="1">
                <a:solidFill>
                  <a:srgbClr val="008013"/>
                </a:solidFill>
                <a:latin typeface="Menlo"/>
              </a:rPr>
              <a:t>lw</a:t>
            </a:r>
            <a:r>
              <a:rPr lang="en-IN" sz="825" dirty="0">
                <a:solidFill>
                  <a:srgbClr val="008013"/>
                </a:solidFill>
                <a:latin typeface="Menlo"/>
              </a:rPr>
              <a:t>,'</a:t>
            </a:r>
            <a:r>
              <a:rPr lang="en-IN" sz="825" dirty="0" err="1">
                <a:solidFill>
                  <a:srgbClr val="008013"/>
                </a:solidFill>
                <a:latin typeface="Menlo"/>
              </a:rPr>
              <a:t>jet','k','shuffle</a:t>
            </a:r>
            <a:r>
              <a:rPr lang="en-IN" sz="825" dirty="0">
                <a:solidFill>
                  <a:srgbClr val="008013"/>
                </a:solidFill>
                <a:latin typeface="Menlo"/>
              </a:rPr>
              <a:t>');</a:t>
            </a:r>
            <a:endParaRPr lang="en-IN" sz="825" dirty="0">
              <a:latin typeface="Menlo"/>
            </a:endParaRPr>
          </a:p>
          <a:p>
            <a:r>
              <a:rPr lang="en-IN" sz="825" dirty="0">
                <a:solidFill>
                  <a:srgbClr val="008013"/>
                </a:solidFill>
                <a:latin typeface="Menlo"/>
              </a:rPr>
              <a:t>% subplot(2,3,i)</a:t>
            </a:r>
            <a:endParaRPr lang="en-IN" sz="825" dirty="0">
              <a:latin typeface="Menlo"/>
            </a:endParaRPr>
          </a:p>
          <a:p>
            <a:r>
              <a:rPr lang="en-IN" sz="825" dirty="0">
                <a:solidFill>
                  <a:srgbClr val="008013"/>
                </a:solidFill>
                <a:latin typeface="Menlo"/>
              </a:rPr>
              <a:t>% tit=</a:t>
            </a:r>
            <a:r>
              <a:rPr lang="en-IN" sz="825" dirty="0" err="1">
                <a:solidFill>
                  <a:srgbClr val="008013"/>
                </a:solidFill>
                <a:latin typeface="Menlo"/>
              </a:rPr>
              <a:t>sprintf</a:t>
            </a:r>
            <a:r>
              <a:rPr lang="en-IN" sz="825" dirty="0">
                <a:solidFill>
                  <a:srgbClr val="008013"/>
                </a:solidFill>
                <a:latin typeface="Menlo"/>
              </a:rPr>
              <a:t>('p=%0.5g',p);</a:t>
            </a:r>
            <a:endParaRPr lang="en-IN" sz="825" dirty="0">
              <a:latin typeface="Menlo"/>
            </a:endParaRPr>
          </a:p>
          <a:p>
            <a:r>
              <a:rPr lang="en-IN" sz="825" dirty="0">
                <a:solidFill>
                  <a:srgbClr val="008013"/>
                </a:solidFill>
                <a:latin typeface="Menlo"/>
              </a:rPr>
              <a:t>% image(</a:t>
            </a:r>
            <a:r>
              <a:rPr lang="en-IN" sz="825" dirty="0" err="1">
                <a:solidFill>
                  <a:srgbClr val="008013"/>
                </a:solidFill>
                <a:latin typeface="Menlo"/>
              </a:rPr>
              <a:t>img</a:t>
            </a:r>
            <a:r>
              <a:rPr lang="en-IN" sz="825" dirty="0">
                <a:solidFill>
                  <a:srgbClr val="008013"/>
                </a:solidFill>
                <a:latin typeface="Menlo"/>
              </a:rPr>
              <a:t>); </a:t>
            </a:r>
            <a:endParaRPr lang="en-IN" sz="825" dirty="0">
              <a:latin typeface="Menlo"/>
            </a:endParaRPr>
          </a:p>
          <a:p>
            <a:r>
              <a:rPr lang="en-IN" sz="825" dirty="0">
                <a:solidFill>
                  <a:srgbClr val="0E00FF"/>
                </a:solidFill>
                <a:latin typeface="Menlo"/>
              </a:rPr>
              <a:t>end</a:t>
            </a:r>
            <a:endParaRPr lang="en-IN" sz="825" dirty="0">
              <a:latin typeface="Menlo"/>
            </a:endParaRPr>
          </a:p>
          <a:p>
            <a:r>
              <a:rPr lang="en-IN" sz="825" dirty="0">
                <a:latin typeface="Menlo"/>
              </a:rPr>
              <a:t>Q=[Q; </a:t>
            </a:r>
            <a:r>
              <a:rPr lang="en-IN" sz="825" dirty="0" err="1">
                <a:latin typeface="Menlo"/>
              </a:rPr>
              <a:t>L,p,ll</a:t>
            </a:r>
            <a:r>
              <a:rPr lang="en-IN" sz="825" dirty="0">
                <a:latin typeface="Menlo"/>
              </a:rPr>
              <a:t>/realization];</a:t>
            </a:r>
          </a:p>
          <a:p>
            <a:r>
              <a:rPr lang="en-IN" sz="825" dirty="0">
                <a:latin typeface="Menlo"/>
              </a:rPr>
              <a:t>p=[];</a:t>
            </a:r>
          </a:p>
          <a:p>
            <a:r>
              <a:rPr lang="en-IN" sz="825" dirty="0">
                <a:solidFill>
                  <a:srgbClr val="0E00FF"/>
                </a:solidFill>
                <a:latin typeface="Menlo"/>
              </a:rPr>
              <a:t>end</a:t>
            </a:r>
            <a:endParaRPr lang="en-IN" sz="825" dirty="0">
              <a:latin typeface="Menlo"/>
            </a:endParaRPr>
          </a:p>
          <a:p>
            <a:r>
              <a:rPr lang="en-IN" sz="825" dirty="0">
                <a:solidFill>
                  <a:srgbClr val="0E00FF"/>
                </a:solidFill>
                <a:latin typeface="Menlo"/>
              </a:rPr>
              <a:t>end</a:t>
            </a:r>
            <a:endParaRPr lang="en-IN" sz="825" dirty="0">
              <a:latin typeface="Menlo"/>
            </a:endParaRPr>
          </a:p>
        </p:txBody>
      </p:sp>
      <p:grpSp>
        <p:nvGrpSpPr>
          <p:cNvPr id="9" name="Group 8">
            <a:extLst>
              <a:ext uri="{FF2B5EF4-FFF2-40B4-BE49-F238E27FC236}">
                <a16:creationId xmlns:a16="http://schemas.microsoft.com/office/drawing/2014/main" id="{D7FA2192-7178-11B6-B413-98D0BAD517EE}"/>
              </a:ext>
            </a:extLst>
          </p:cNvPr>
          <p:cNvGrpSpPr/>
          <p:nvPr/>
        </p:nvGrpSpPr>
        <p:grpSpPr>
          <a:xfrm>
            <a:off x="1224643" y="1800857"/>
            <a:ext cx="6753031" cy="4064811"/>
            <a:chOff x="3190908" y="1413493"/>
            <a:chExt cx="6165980" cy="4400720"/>
          </a:xfrm>
        </p:grpSpPr>
        <p:pic>
          <p:nvPicPr>
            <p:cNvPr id="5" name="Picture 4">
              <a:extLst>
                <a:ext uri="{FF2B5EF4-FFF2-40B4-BE49-F238E27FC236}">
                  <a16:creationId xmlns:a16="http://schemas.microsoft.com/office/drawing/2014/main" id="{772C767C-19DB-6BB1-C3D4-C889DDAA610E}"/>
                </a:ext>
              </a:extLst>
            </p:cNvPr>
            <p:cNvPicPr>
              <a:picLocks noChangeAspect="1"/>
            </p:cNvPicPr>
            <p:nvPr/>
          </p:nvPicPr>
          <p:blipFill>
            <a:blip r:embed="rId5"/>
            <a:stretch>
              <a:fillRect/>
            </a:stretch>
          </p:blipFill>
          <p:spPr>
            <a:xfrm>
              <a:off x="3190908" y="1413493"/>
              <a:ext cx="6165980" cy="4400720"/>
            </a:xfrm>
            <a:prstGeom prst="rect">
              <a:avLst/>
            </a:prstGeom>
          </p:spPr>
        </p:pic>
        <p:sp>
          <p:nvSpPr>
            <p:cNvPr id="8" name="Rectangle 7">
              <a:extLst>
                <a:ext uri="{FF2B5EF4-FFF2-40B4-BE49-F238E27FC236}">
                  <a16:creationId xmlns:a16="http://schemas.microsoft.com/office/drawing/2014/main" id="{8DFFCBCF-D35E-373D-258D-5800557093BA}"/>
                </a:ext>
              </a:extLst>
            </p:cNvPr>
            <p:cNvSpPr/>
            <p:nvPr/>
          </p:nvSpPr>
          <p:spPr>
            <a:xfrm>
              <a:off x="3625402" y="2584581"/>
              <a:ext cx="5716823" cy="27058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350"/>
            </a:p>
          </p:txBody>
        </p:sp>
      </p:grpSp>
    </p:spTree>
    <p:extLst>
      <p:ext uri="{BB962C8B-B14F-4D97-AF65-F5344CB8AC3E}">
        <p14:creationId xmlns:p14="http://schemas.microsoft.com/office/powerpoint/2010/main" val="265708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07504" y="91945"/>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6CBF3D-7A61-2E81-6BB8-3AED143F81E8}"/>
                  </a:ext>
                </a:extLst>
              </p:cNvPr>
              <p:cNvSpPr txBox="1"/>
              <p:nvPr/>
            </p:nvSpPr>
            <p:spPr>
              <a:xfrm>
                <a:off x="395536" y="4362765"/>
                <a:ext cx="8614488" cy="1200329"/>
              </a:xfrm>
              <a:prstGeom prst="rect">
                <a:avLst/>
              </a:prstGeom>
              <a:noFill/>
            </p:spPr>
            <p:txBody>
              <a:bodyPr wrap="square">
                <a:spAutoFit/>
              </a:bodyPr>
              <a:lstStyle/>
              <a:p>
                <a:pPr marL="214313" indent="-214313">
                  <a:buFont typeface="Wingdings" panose="05000000000000000000" pitchFamily="2" charset="2"/>
                  <a:buChar char="v"/>
                </a:pPr>
                <a:r>
                  <a:rPr lang="en-US" b="1" i="1" dirty="0">
                    <a:solidFill>
                      <a:srgbClr val="0000FF"/>
                    </a:solidFill>
                    <a:latin typeface="Cambria" panose="02040503050406030204" pitchFamily="18" charset="0"/>
                    <a:ea typeface="Cambria" panose="02040503050406030204" pitchFamily="18" charset="0"/>
                  </a:rPr>
                  <a:t>If a cluster of connected sites spans the lattice from one side to another, it is said to percolate. </a:t>
                </a:r>
                <a:r>
                  <a:rPr lang="en-US" dirty="0">
                    <a:latin typeface="Cambria" panose="02040503050406030204" pitchFamily="18" charset="0"/>
                    <a:ea typeface="Cambria" panose="02040503050406030204" pitchFamily="18" charset="0"/>
                  </a:rPr>
                  <a:t>The percolation phase transition occurs at a </a:t>
                </a:r>
                <a:r>
                  <a:rPr lang="en-US" dirty="0">
                    <a:solidFill>
                      <a:srgbClr val="0000FF"/>
                    </a:solidFill>
                    <a:latin typeface="Cambria" panose="02040503050406030204" pitchFamily="18" charset="0"/>
                    <a:ea typeface="Cambria" panose="02040503050406030204" pitchFamily="18" charset="0"/>
                  </a:rPr>
                  <a:t>critical probability </a:t>
                </a:r>
                <a14:m>
                  <m:oMath xmlns:m="http://schemas.openxmlformats.org/officeDocument/2006/math">
                    <m:r>
                      <a:rPr lang="en-US" i="1" dirty="0">
                        <a:solidFill>
                          <a:srgbClr val="0000FF"/>
                        </a:solidFill>
                        <a:latin typeface="Cambria Math" panose="02040503050406030204" pitchFamily="18" charset="0"/>
                        <a:ea typeface="Cambria" panose="02040503050406030204" pitchFamily="18" charset="0"/>
                      </a:rPr>
                      <m:t>(</m:t>
                    </m:r>
                    <m:sSub>
                      <m:sSubPr>
                        <m:ctrlPr>
                          <a:rPr lang="en-US" i="1" dirty="0" err="1">
                            <a:solidFill>
                              <a:srgbClr val="0000FF"/>
                            </a:solidFill>
                            <a:latin typeface="Cambria Math" panose="02040503050406030204" pitchFamily="18" charset="0"/>
                            <a:ea typeface="Cambria" panose="02040503050406030204" pitchFamily="18" charset="0"/>
                          </a:rPr>
                        </m:ctrlPr>
                      </m:sSubPr>
                      <m:e>
                        <m:r>
                          <a:rPr lang="en-US" i="1" dirty="0" err="1">
                            <a:solidFill>
                              <a:srgbClr val="0000FF"/>
                            </a:solidFill>
                            <a:latin typeface="Cambria Math" panose="02040503050406030204" pitchFamily="18" charset="0"/>
                            <a:ea typeface="Cambria" panose="02040503050406030204" pitchFamily="18" charset="0"/>
                          </a:rPr>
                          <m:t>𝑝</m:t>
                        </m:r>
                      </m:e>
                      <m:sub>
                        <m:r>
                          <a:rPr lang="en-US" i="1" dirty="0" err="1">
                            <a:solidFill>
                              <a:srgbClr val="0000FF"/>
                            </a:solidFill>
                            <a:latin typeface="Cambria Math" panose="02040503050406030204" pitchFamily="18" charset="0"/>
                            <a:ea typeface="Cambria" panose="02040503050406030204" pitchFamily="18" charset="0"/>
                          </a:rPr>
                          <m:t>𝑐</m:t>
                        </m:r>
                      </m:sub>
                    </m:sSub>
                    <m:r>
                      <a:rPr lang="en-US" i="1" dirty="0">
                        <a:solidFill>
                          <a:srgbClr val="0000FF"/>
                        </a:solidFill>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separating a regime where isolated clusters dominate from a regime where a </a:t>
                </a:r>
                <a:r>
                  <a:rPr lang="en-US" b="1" dirty="0">
                    <a:solidFill>
                      <a:srgbClr val="0000FF"/>
                    </a:solidFill>
                    <a:latin typeface="Cambria" panose="02040503050406030204" pitchFamily="18" charset="0"/>
                    <a:ea typeface="Cambria" panose="02040503050406030204" pitchFamily="18" charset="0"/>
                  </a:rPr>
                  <a:t>giant percolating cluster emerges.</a:t>
                </a:r>
                <a:endParaRPr lang="en-IN" b="1" dirty="0">
                  <a:solidFill>
                    <a:srgbClr val="0000FF"/>
                  </a:solidFill>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B76CBF3D-7A61-2E81-6BB8-3AED143F81E8}"/>
                  </a:ext>
                </a:extLst>
              </p:cNvPr>
              <p:cNvSpPr txBox="1">
                <a:spLocks noRot="1" noChangeAspect="1" noMove="1" noResize="1" noEditPoints="1" noAdjustHandles="1" noChangeArrowheads="1" noChangeShapeType="1" noTextEdit="1"/>
              </p:cNvSpPr>
              <p:nvPr/>
            </p:nvSpPr>
            <p:spPr>
              <a:xfrm>
                <a:off x="395536" y="4362765"/>
                <a:ext cx="8614488" cy="1200329"/>
              </a:xfrm>
              <a:prstGeom prst="rect">
                <a:avLst/>
              </a:prstGeom>
              <a:blipFill>
                <a:blip r:embed="rId3"/>
                <a:stretch>
                  <a:fillRect l="-495" t="-3553" r="-708" b="-65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8001AA-DD09-35CA-42E7-E96338A0E9F0}"/>
                  </a:ext>
                </a:extLst>
              </p:cNvPr>
              <p:cNvSpPr txBox="1"/>
              <p:nvPr/>
            </p:nvSpPr>
            <p:spPr>
              <a:xfrm>
                <a:off x="529512" y="1553484"/>
                <a:ext cx="8614488" cy="1477328"/>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Percolation theory is a branch of statistical physics that deals with the behavior of connected clusters in random systems. The basic idea is to study </a:t>
                </a:r>
                <a:r>
                  <a:rPr lang="en-US" dirty="0">
                    <a:solidFill>
                      <a:srgbClr val="0000FF"/>
                    </a:solidFill>
                    <a:latin typeface="Cambria" panose="02040503050406030204" pitchFamily="18" charset="0"/>
                    <a:ea typeface="Cambria" panose="02040503050406030204" pitchFamily="18" charset="0"/>
                  </a:rPr>
                  <a:t>how connectivity emerges in a disordered medium. </a:t>
                </a:r>
                <a:r>
                  <a:rPr lang="en-US" dirty="0">
                    <a:latin typeface="Cambria" panose="02040503050406030204" pitchFamily="18" charset="0"/>
                    <a:ea typeface="Cambria" panose="02040503050406030204" pitchFamily="18" charset="0"/>
                  </a:rPr>
                  <a:t>The model involves a </a:t>
                </a:r>
                <a:r>
                  <a:rPr lang="en-US" b="1" dirty="0">
                    <a:latin typeface="Cambria" panose="02040503050406030204" pitchFamily="18" charset="0"/>
                    <a:ea typeface="Cambria" panose="02040503050406030204" pitchFamily="18" charset="0"/>
                  </a:rPr>
                  <a:t>lattice or network of sites</a:t>
                </a:r>
                <a:r>
                  <a:rPr lang="en-US" dirty="0">
                    <a:latin typeface="Cambria" panose="02040503050406030204" pitchFamily="18" charset="0"/>
                    <a:ea typeface="Cambria" panose="02040503050406030204" pitchFamily="18" charset="0"/>
                  </a:rPr>
                  <a:t>, and each site is </a:t>
                </a:r>
                <a:r>
                  <a:rPr lang="en-US" dirty="0">
                    <a:solidFill>
                      <a:srgbClr val="0000FF"/>
                    </a:solidFill>
                    <a:latin typeface="Cambria" panose="02040503050406030204" pitchFamily="18" charset="0"/>
                    <a:ea typeface="Cambria" panose="02040503050406030204" pitchFamily="18" charset="0"/>
                  </a:rPr>
                  <a:t>occupied</a:t>
                </a:r>
                <a:r>
                  <a:rPr lang="en-US" dirty="0">
                    <a:latin typeface="Cambria" panose="02040503050406030204" pitchFamily="18" charset="0"/>
                    <a:ea typeface="Cambria" panose="02040503050406030204" pitchFamily="18" charset="0"/>
                  </a:rPr>
                  <a:t> with a certain probability </a:t>
                </a:r>
                <a14:m>
                  <m:oMath xmlns:m="http://schemas.openxmlformats.org/officeDocument/2006/math">
                    <m:r>
                      <a:rPr lang="en-US" i="1" dirty="0">
                        <a:latin typeface="Cambria Math" panose="02040503050406030204" pitchFamily="18" charset="0"/>
                        <a:ea typeface="Cambria" panose="02040503050406030204" pitchFamily="18" charset="0"/>
                      </a:rPr>
                      <m:t>(</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or </a:t>
                </a:r>
                <a:r>
                  <a:rPr lang="en-US" dirty="0">
                    <a:solidFill>
                      <a:srgbClr val="0000FF"/>
                    </a:solidFill>
                    <a:latin typeface="Cambria" panose="02040503050406030204" pitchFamily="18" charset="0"/>
                    <a:ea typeface="Cambria" panose="02040503050406030204" pitchFamily="18" charset="0"/>
                  </a:rPr>
                  <a:t>vacant</a:t>
                </a:r>
                <a:r>
                  <a:rPr lang="en-US" dirty="0">
                    <a:latin typeface="Cambria" panose="02040503050406030204" pitchFamily="18" charset="0"/>
                    <a:ea typeface="Cambria" panose="02040503050406030204" pitchFamily="18" charset="0"/>
                  </a:rPr>
                  <a:t> with the complementary probability </a:t>
                </a:r>
                <a14:m>
                  <m:oMath xmlns:m="http://schemas.openxmlformats.org/officeDocument/2006/math">
                    <m:r>
                      <a:rPr lang="en-US" i="1" dirty="0">
                        <a:latin typeface="Cambria Math" panose="02040503050406030204" pitchFamily="18" charset="0"/>
                        <a:ea typeface="Cambria" panose="02040503050406030204" pitchFamily="18" charset="0"/>
                      </a:rPr>
                      <m:t>(1−</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m:t>
                    </m:r>
                  </m:oMath>
                </a14:m>
                <a:r>
                  <a:rPr lang="en-IN" dirty="0">
                    <a:latin typeface="Cambria" panose="02040503050406030204" pitchFamily="18" charset="0"/>
                    <a:ea typeface="Cambria" panose="02040503050406030204" pitchFamily="18" charset="0"/>
                  </a:rPr>
                  <a:t>. </a:t>
                </a:r>
                <a14:m>
                  <m:oMath xmlns:m="http://schemas.openxmlformats.org/officeDocument/2006/math">
                    <m:r>
                      <a:rPr lang="en-IN" i="1" dirty="0">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is called as </a:t>
                </a:r>
                <a:r>
                  <a:rPr lang="en-IN" dirty="0">
                    <a:solidFill>
                      <a:srgbClr val="0000FF"/>
                    </a:solidFill>
                    <a:latin typeface="Cambria" panose="02040503050406030204" pitchFamily="18" charset="0"/>
                    <a:ea typeface="Cambria" panose="02040503050406030204" pitchFamily="18" charset="0"/>
                  </a:rPr>
                  <a:t>occupation probability.</a:t>
                </a:r>
                <a:endParaRPr lang="en-IN" dirty="0">
                  <a:latin typeface="Cambria" panose="02040503050406030204" pitchFamily="18" charset="0"/>
                  <a:ea typeface="Cambria" panose="02040503050406030204" pitchFamily="18" charset="0"/>
                </a:endParaRPr>
              </a:p>
            </p:txBody>
          </p:sp>
        </mc:Choice>
        <mc:Fallback xmlns="">
          <p:sp>
            <p:nvSpPr>
              <p:cNvPr id="2" name="TextBox 1">
                <a:extLst>
                  <a:ext uri="{FF2B5EF4-FFF2-40B4-BE49-F238E27FC236}">
                    <a16:creationId xmlns:a16="http://schemas.microsoft.com/office/drawing/2014/main" id="{F98001AA-DD09-35CA-42E7-E96338A0E9F0}"/>
                  </a:ext>
                </a:extLst>
              </p:cNvPr>
              <p:cNvSpPr txBox="1">
                <a:spLocks noRot="1" noChangeAspect="1" noMove="1" noResize="1" noEditPoints="1" noAdjustHandles="1" noChangeArrowheads="1" noChangeShapeType="1" noTextEdit="1"/>
              </p:cNvSpPr>
              <p:nvPr/>
            </p:nvSpPr>
            <p:spPr>
              <a:xfrm>
                <a:off x="529512" y="1553484"/>
                <a:ext cx="8614488" cy="1477328"/>
              </a:xfrm>
              <a:prstGeom prst="rect">
                <a:avLst/>
              </a:prstGeom>
              <a:blipFill>
                <a:blip r:embed="rId4"/>
                <a:stretch>
                  <a:fillRect l="-495" t="-2893" r="-71" b="-5372"/>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AA3C85F5-9E5C-C2AD-20E2-0C53E7774041}"/>
              </a:ext>
            </a:extLst>
          </p:cNvPr>
          <p:cNvSpPr txBox="1"/>
          <p:nvPr/>
        </p:nvSpPr>
        <p:spPr>
          <a:xfrm>
            <a:off x="771461" y="3373623"/>
            <a:ext cx="7862637" cy="646331"/>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The most common example is the </a:t>
            </a:r>
            <a:r>
              <a:rPr lang="en-US" dirty="0">
                <a:solidFill>
                  <a:srgbClr val="0000FF"/>
                </a:solidFill>
                <a:latin typeface="Cambria" panose="02040503050406030204" pitchFamily="18" charset="0"/>
                <a:ea typeface="Cambria" panose="02040503050406030204" pitchFamily="18" charset="0"/>
              </a:rPr>
              <a:t>percolation on a square lattice</a:t>
            </a:r>
            <a:r>
              <a:rPr lang="en-US" dirty="0">
                <a:latin typeface="Cambria" panose="02040503050406030204" pitchFamily="18" charset="0"/>
                <a:ea typeface="Cambria" panose="02040503050406030204" pitchFamily="18" charset="0"/>
              </a:rPr>
              <a:t>, where sites are connected to their nearest neighbors. </a:t>
            </a:r>
            <a:endParaRPr lang="en-IN" dirty="0"/>
          </a:p>
        </p:txBody>
      </p:sp>
    </p:spTree>
    <p:extLst>
      <p:ext uri="{BB962C8B-B14F-4D97-AF65-F5344CB8AC3E}">
        <p14:creationId xmlns:p14="http://schemas.microsoft.com/office/powerpoint/2010/main" val="427629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57B06-179A-FD6E-18B0-24BD4F4B1658}"/>
            </a:ext>
          </a:extLst>
        </p:cNvPr>
        <p:cNvGrpSpPr/>
        <p:nvPr/>
      </p:nvGrpSpPr>
      <p:grpSpPr>
        <a:xfrm>
          <a:off x="0" y="0"/>
          <a:ext cx="0" cy="0"/>
          <a:chOff x="0" y="0"/>
          <a:chExt cx="0" cy="0"/>
        </a:xfrm>
      </p:grpSpPr>
      <p:sp>
        <p:nvSpPr>
          <p:cNvPr id="459779" name="Text Box 3">
            <a:extLst>
              <a:ext uri="{FF2B5EF4-FFF2-40B4-BE49-F238E27FC236}">
                <a16:creationId xmlns:a16="http://schemas.microsoft.com/office/drawing/2014/main" id="{5CB3DFA8-66D7-E543-27D0-184943078CBB}"/>
              </a:ext>
            </a:extLst>
          </p:cNvPr>
          <p:cNvSpPr txBox="1">
            <a:spLocks noChangeArrowheads="1"/>
          </p:cNvSpPr>
          <p:nvPr/>
        </p:nvSpPr>
        <p:spPr bwMode="auto">
          <a:xfrm>
            <a:off x="329648" y="188640"/>
            <a:ext cx="8691465" cy="1015663"/>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in 2-d</a:t>
            </a:r>
          </a:p>
          <a:p>
            <a:pPr algn="ctr"/>
            <a:endParaRPr lang="en-US" altLang="en-US" sz="3000" i="1" dirty="0">
              <a:solidFill>
                <a:srgbClr val="0000FF"/>
              </a:solidFill>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8B36505-54A0-4EC5-313F-9E823B4FA533}"/>
              </a:ext>
            </a:extLst>
          </p:cNvPr>
          <p:cNvPicPr>
            <a:picLocks noChangeAspect="1"/>
          </p:cNvPicPr>
          <p:nvPr/>
        </p:nvPicPr>
        <p:blipFill>
          <a:blip r:embed="rId3"/>
          <a:stretch>
            <a:fillRect/>
          </a:stretch>
        </p:blipFill>
        <p:spPr>
          <a:xfrm>
            <a:off x="328619" y="1086120"/>
            <a:ext cx="3799588" cy="2434167"/>
          </a:xfrm>
          <a:prstGeom prst="rect">
            <a:avLst/>
          </a:prstGeom>
        </p:spPr>
      </p:pic>
      <p:pic>
        <p:nvPicPr>
          <p:cNvPr id="12" name="Picture 11">
            <a:extLst>
              <a:ext uri="{FF2B5EF4-FFF2-40B4-BE49-F238E27FC236}">
                <a16:creationId xmlns:a16="http://schemas.microsoft.com/office/drawing/2014/main" id="{C5D0707E-6279-0106-DA12-C4E8DAEAEE18}"/>
              </a:ext>
            </a:extLst>
          </p:cNvPr>
          <p:cNvPicPr>
            <a:picLocks noChangeAspect="1"/>
          </p:cNvPicPr>
          <p:nvPr/>
        </p:nvPicPr>
        <p:blipFill>
          <a:blip r:embed="rId4"/>
          <a:stretch>
            <a:fillRect/>
          </a:stretch>
        </p:blipFill>
        <p:spPr>
          <a:xfrm>
            <a:off x="3357563" y="3336131"/>
            <a:ext cx="4600575" cy="2486025"/>
          </a:xfrm>
          <a:prstGeom prst="rect">
            <a:avLst/>
          </a:prstGeom>
        </p:spPr>
      </p:pic>
    </p:spTree>
    <p:extLst>
      <p:ext uri="{BB962C8B-B14F-4D97-AF65-F5344CB8AC3E}">
        <p14:creationId xmlns:p14="http://schemas.microsoft.com/office/powerpoint/2010/main" val="3457482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7003533E-66D3-96DB-2AC8-7EBD4D7A2586}"/>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555" name="Rectangle 3">
            <a:extLst>
              <a:ext uri="{FF2B5EF4-FFF2-40B4-BE49-F238E27FC236}">
                <a16:creationId xmlns:a16="http://schemas.microsoft.com/office/drawing/2014/main" id="{49DB8D1B-AD10-366D-E61B-1178050F7308}"/>
              </a:ext>
            </a:extLst>
          </p:cNvPr>
          <p:cNvSpPr>
            <a:spLocks noGrp="1" noChangeArrowheads="1"/>
          </p:cNvSpPr>
          <p:nvPr>
            <p:ph type="body" idx="1"/>
          </p:nvPr>
        </p:nvSpPr>
        <p:spPr>
          <a:xfrm>
            <a:off x="457200" y="1417638"/>
            <a:ext cx="8458200" cy="5029200"/>
          </a:xfrm>
          <a:solidFill>
            <a:schemeClr val="bg1"/>
          </a:solidFill>
        </p:spPr>
        <p:txBody>
          <a:bodyPr/>
          <a:lstStyle/>
          <a:p>
            <a:pPr marL="711200" indent="-711200" eaLnBrk="1" hangingPunct="1"/>
            <a:r>
              <a:rPr lang="en-US" altLang="en-US" sz="2400" dirty="0">
                <a:latin typeface="Cambria" panose="02040503050406030204" pitchFamily="18" charset="0"/>
                <a:ea typeface="Cambria" panose="02040503050406030204" pitchFamily="18" charset="0"/>
              </a:rPr>
              <a:t>Many properties of ER can be proven theoretically </a:t>
            </a:r>
          </a:p>
          <a:p>
            <a:pPr marL="711200" indent="-711200" eaLnBrk="1" hangingPunct="1">
              <a:buFont typeface="Wingdings" panose="05000000000000000000" pitchFamily="2" charset="2"/>
              <a:buNone/>
            </a:pPr>
            <a:r>
              <a:rPr lang="en-US" altLang="en-US" sz="2400" dirty="0">
                <a:latin typeface="Cambria" panose="02040503050406030204" pitchFamily="18" charset="0"/>
                <a:ea typeface="Cambria" panose="02040503050406030204" pitchFamily="18" charset="0"/>
              </a:rPr>
              <a:t>	(See: </a:t>
            </a:r>
            <a:r>
              <a:rPr lang="en-US" altLang="en-US" sz="2400" dirty="0" err="1">
                <a:latin typeface="Cambria" panose="02040503050406030204" pitchFamily="18" charset="0"/>
                <a:ea typeface="Cambria" panose="02040503050406030204" pitchFamily="18" charset="0"/>
              </a:rPr>
              <a:t>Bollobas</a:t>
            </a:r>
            <a:r>
              <a:rPr lang="en-US" altLang="en-US" sz="2400" dirty="0">
                <a:latin typeface="Cambria" panose="02040503050406030204" pitchFamily="18" charset="0"/>
                <a:ea typeface="Cambria" panose="02040503050406030204" pitchFamily="18" charset="0"/>
              </a:rPr>
              <a:t>, "Random Graphs," 2002)</a:t>
            </a:r>
          </a:p>
          <a:p>
            <a:pPr marL="711200" indent="-711200" eaLnBrk="1" hangingPunct="1">
              <a:buFont typeface="Wingdings" panose="05000000000000000000" pitchFamily="2" charset="2"/>
              <a:buNone/>
            </a:pPr>
            <a:endParaRPr lang="en-US" altLang="en-US" sz="2400" dirty="0">
              <a:latin typeface="Cambria" panose="02040503050406030204" pitchFamily="18" charset="0"/>
              <a:ea typeface="Cambria" panose="02040503050406030204" pitchFamily="18" charset="0"/>
            </a:endParaRPr>
          </a:p>
          <a:p>
            <a:pPr marL="711200" indent="-711200" eaLnBrk="1" hangingPunct="1"/>
            <a:r>
              <a:rPr lang="en-US" altLang="en-US" sz="2400" dirty="0">
                <a:latin typeface="Cambria" panose="02040503050406030204" pitchFamily="18" charset="0"/>
                <a:ea typeface="Cambria" panose="02040503050406030204" pitchFamily="18" charset="0"/>
              </a:rPr>
              <a:t>Example: </a:t>
            </a:r>
          </a:p>
          <a:p>
            <a:pPr marL="1422400" lvl="2" indent="-508000" eaLnBrk="1" hangingPunct="1"/>
            <a:r>
              <a:rPr lang="en-US" altLang="en-US" sz="2600" dirty="0">
                <a:latin typeface="Cambria" panose="02040503050406030204" pitchFamily="18" charset="0"/>
                <a:ea typeface="Cambria" panose="02040503050406030204" pitchFamily="18" charset="0"/>
              </a:rPr>
              <a:t>When </a:t>
            </a:r>
            <a:r>
              <a:rPr lang="en-US" altLang="en-US" sz="2600" i="1" dirty="0">
                <a:latin typeface="Cambria" panose="02040503050406030204" pitchFamily="18" charset="0"/>
                <a:ea typeface="Cambria" panose="02040503050406030204" pitchFamily="18" charset="0"/>
              </a:rPr>
              <a:t>m=n/2,</a:t>
            </a:r>
            <a:r>
              <a:rPr lang="en-US" altLang="en-US" sz="2600" dirty="0">
                <a:latin typeface="Cambria" panose="02040503050406030204" pitchFamily="18" charset="0"/>
                <a:ea typeface="Cambria" panose="02040503050406030204" pitchFamily="18" charset="0"/>
              </a:rPr>
              <a:t>suddenly the giant component emerges, i.e.:</a:t>
            </a:r>
          </a:p>
          <a:p>
            <a:pPr marL="1828800" lvl="3" indent="-457200" eaLnBrk="1" hangingPunct="1"/>
            <a:r>
              <a:rPr lang="en-US" altLang="en-US" sz="2400" dirty="0">
                <a:latin typeface="Cambria" panose="02040503050406030204" pitchFamily="18" charset="0"/>
                <a:ea typeface="Cambria" panose="02040503050406030204" pitchFamily="18" charset="0"/>
              </a:rPr>
              <a:t>One connected component of the network has O(</a:t>
            </a:r>
            <a:r>
              <a:rPr lang="en-US" altLang="en-US" sz="2400" i="1" dirty="0">
                <a:latin typeface="Cambria" panose="02040503050406030204" pitchFamily="18" charset="0"/>
                <a:ea typeface="Cambria" panose="02040503050406030204" pitchFamily="18" charset="0"/>
              </a:rPr>
              <a:t>n</a:t>
            </a:r>
            <a:r>
              <a:rPr lang="en-US" altLang="en-US" sz="2400" dirty="0">
                <a:latin typeface="Cambria" panose="02040503050406030204" pitchFamily="18" charset="0"/>
                <a:ea typeface="Cambria" panose="02040503050406030204" pitchFamily="18" charset="0"/>
              </a:rPr>
              <a:t>) nodes</a:t>
            </a:r>
          </a:p>
          <a:p>
            <a:pPr marL="1828800" lvl="3" indent="-457200" eaLnBrk="1" hangingPunct="1"/>
            <a:r>
              <a:rPr lang="en-US" altLang="en-US" sz="2400" dirty="0">
                <a:latin typeface="Cambria" panose="02040503050406030204" pitchFamily="18" charset="0"/>
                <a:ea typeface="Cambria" panose="02040503050406030204" pitchFamily="18" charset="0"/>
              </a:rPr>
              <a:t>The next largest connected component has O(log(</a:t>
            </a:r>
            <a:r>
              <a:rPr lang="en-US" altLang="en-US" sz="2400" i="1" dirty="0">
                <a:latin typeface="Cambria" panose="02040503050406030204" pitchFamily="18" charset="0"/>
                <a:ea typeface="Cambria" panose="02040503050406030204" pitchFamily="18" charset="0"/>
              </a:rPr>
              <a:t>n</a:t>
            </a:r>
            <a:r>
              <a:rPr lang="en-US" altLang="en-US" sz="2400" dirty="0">
                <a:latin typeface="Cambria" panose="02040503050406030204" pitchFamily="18" charset="0"/>
                <a:ea typeface="Cambria" panose="02040503050406030204" pitchFamily="18" charset="0"/>
              </a:rPr>
              <a:t>)) nodes</a:t>
            </a:r>
          </a:p>
        </p:txBody>
      </p:sp>
      <p:sp>
        <p:nvSpPr>
          <p:cNvPr id="7" name="Title 1">
            <a:extLst>
              <a:ext uri="{FF2B5EF4-FFF2-40B4-BE49-F238E27FC236}">
                <a16:creationId xmlns:a16="http://schemas.microsoft.com/office/drawing/2014/main" id="{3F2C4A13-645E-E7BC-77F2-ECD5D0F6C847}"/>
              </a:ext>
            </a:extLst>
          </p:cNvPr>
          <p:cNvSpPr txBox="1">
            <a:spLocks/>
          </p:cNvSpPr>
          <p:nvPr/>
        </p:nvSpPr>
        <p:spPr>
          <a:xfrm>
            <a:off x="1473919" y="294319"/>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4052713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6A248532-A29A-93A0-C595-83F4B76440DA}"/>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chemeClr val="bg1"/>
              </a:solidFill>
            </p:spPr>
            <p:txBody>
              <a:bodyPr>
                <a:normAutofit lnSpcReduction="10000"/>
              </a:bodyPr>
              <a:lstStyle/>
              <a:p>
                <a:r>
                  <a:rPr lang="en-IN" sz="2400" dirty="0">
                    <a:solidFill>
                      <a:schemeClr val="tx1"/>
                    </a:solidFill>
                    <a:latin typeface="Cambria" panose="02040503050406030204" pitchFamily="18" charset="0"/>
                    <a:ea typeface="Cambria" panose="02040503050406030204" pitchFamily="18" charset="0"/>
                  </a:rPr>
                  <a:t>If </a:t>
                </a:r>
                <a14:m>
                  <m:oMath xmlns:m="http://schemas.openxmlformats.org/officeDocument/2006/math">
                    <m:r>
                      <a:rPr lang="en-IN" sz="2400" i="1" dirty="0" smtClean="0">
                        <a:solidFill>
                          <a:schemeClr val="tx1"/>
                        </a:solidFill>
                        <a:latin typeface="Cambria Math" panose="02040503050406030204" pitchFamily="18" charset="0"/>
                      </a:rPr>
                      <m:t>𝑝</m:t>
                    </m:r>
                    <m:r>
                      <a:rPr lang="en-US" sz="2400" b="0" i="1" dirty="0" smtClean="0">
                        <a:solidFill>
                          <a:schemeClr val="tx1"/>
                        </a:solidFill>
                        <a:latin typeface="Cambria Math" panose="02040503050406030204" pitchFamily="18" charset="0"/>
                      </a:rPr>
                      <m:t>𝑁</m:t>
                    </m:r>
                    <m:r>
                      <a:rPr lang="en-IN" sz="2400" i="1" dirty="0">
                        <a:solidFill>
                          <a:schemeClr val="tx1"/>
                        </a:solidFill>
                        <a:latin typeface="Cambria Math" panose="02040503050406030204" pitchFamily="18" charset="0"/>
                      </a:rPr>
                      <m:t> &lt; 1</m:t>
                    </m:r>
                  </m:oMath>
                </a14:m>
                <a:r>
                  <a:rPr lang="en-IN" sz="2400" dirty="0">
                    <a:solidFill>
                      <a:schemeClr val="tx1"/>
                    </a:solidFill>
                    <a:latin typeface="Cambria" panose="02040503050406030204" pitchFamily="18" charset="0"/>
                    <a:ea typeface="Cambria" panose="02040503050406030204" pitchFamily="18" charset="0"/>
                  </a:rPr>
                  <a:t> (</a:t>
                </a:r>
                <a14:m>
                  <m:oMath xmlns:m="http://schemas.openxmlformats.org/officeDocument/2006/math">
                    <m:r>
                      <a:rPr lang="en-IN" sz="2400" i="1" dirty="0" smtClean="0">
                        <a:solidFill>
                          <a:schemeClr val="tx1"/>
                        </a:solidFill>
                        <a:latin typeface="Cambria Math" panose="02040503050406030204" pitchFamily="18" charset="0"/>
                      </a:rPr>
                      <m:t>𝑁</m:t>
                    </m:r>
                    <m:r>
                      <a:rPr lang="en-US" sz="2400" b="0" i="1" dirty="0" smtClean="0">
                        <a:solidFill>
                          <a:schemeClr val="tx1"/>
                        </a:solidFill>
                        <a:latin typeface="Cambria Math" panose="02040503050406030204" pitchFamily="18" charset="0"/>
                      </a:rPr>
                      <m:t>𝑝</m:t>
                    </m:r>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𝑘</m:t>
                    </m:r>
                    <m:r>
                      <a:rPr lang="en-US" sz="2400" b="0" i="1" dirty="0" smtClean="0">
                        <a:solidFill>
                          <a:schemeClr val="tx1"/>
                        </a:solidFill>
                        <a:latin typeface="Cambria Math" panose="02040503050406030204" pitchFamily="18" charset="0"/>
                      </a:rPr>
                      <m:t>⟩</m:t>
                    </m:r>
                  </m:oMath>
                </a14:m>
                <a:r>
                  <a:rPr lang="en-IN" sz="2400" dirty="0">
                    <a:solidFill>
                      <a:schemeClr val="tx1"/>
                    </a:solidFill>
                    <a:latin typeface="Cambria" panose="02040503050406030204" pitchFamily="18" charset="0"/>
                    <a:ea typeface="Cambria" panose="02040503050406030204" pitchFamily="18" charset="0"/>
                  </a:rPr>
                  <a:t>), then a graph in </a:t>
                </a:r>
                <a:r>
                  <a:rPr lang="en-IN" sz="2400" i="1" dirty="0">
                    <a:solidFill>
                      <a:schemeClr val="tx1"/>
                    </a:solidFill>
                    <a:latin typeface="Cambria" panose="02040503050406030204" pitchFamily="18" charset="0"/>
                    <a:ea typeface="Cambria" panose="02040503050406030204" pitchFamily="18" charset="0"/>
                  </a:rPr>
                  <a:t>G</a:t>
                </a:r>
                <a:r>
                  <a:rPr lang="en-IN" sz="2400" dirty="0">
                    <a:solidFill>
                      <a:schemeClr val="tx1"/>
                    </a:solidFill>
                    <a:latin typeface="Cambria" panose="02040503050406030204" pitchFamily="18" charset="0"/>
                    <a:ea typeface="Cambria" panose="02040503050406030204" pitchFamily="18" charset="0"/>
                  </a:rPr>
                  <a:t>(</a:t>
                </a:r>
                <a:r>
                  <a:rPr lang="en-IN" sz="2400" i="1" dirty="0">
                    <a:solidFill>
                      <a:schemeClr val="tx1"/>
                    </a:solidFill>
                    <a:latin typeface="Cambria" panose="02040503050406030204" pitchFamily="18" charset="0"/>
                    <a:ea typeface="Cambria" panose="02040503050406030204" pitchFamily="18" charset="0"/>
                  </a:rPr>
                  <a:t>N</a:t>
                </a:r>
                <a:r>
                  <a:rPr lang="en-IN" sz="2400" dirty="0">
                    <a:solidFill>
                      <a:schemeClr val="tx1"/>
                    </a:solidFill>
                    <a:latin typeface="Cambria" panose="02040503050406030204" pitchFamily="18" charset="0"/>
                    <a:ea typeface="Cambria" panose="02040503050406030204" pitchFamily="18" charset="0"/>
                  </a:rPr>
                  <a:t>, </a:t>
                </a:r>
                <a:r>
                  <a:rPr lang="en-IN" sz="2400" i="1" dirty="0">
                    <a:solidFill>
                      <a:schemeClr val="tx1"/>
                    </a:solidFill>
                    <a:latin typeface="Cambria" panose="02040503050406030204" pitchFamily="18" charset="0"/>
                    <a:ea typeface="Cambria" panose="02040503050406030204" pitchFamily="18" charset="0"/>
                  </a:rPr>
                  <a:t>p</a:t>
                </a:r>
                <a:r>
                  <a:rPr lang="en-IN" sz="2400" dirty="0">
                    <a:solidFill>
                      <a:schemeClr val="tx1"/>
                    </a:solidFill>
                    <a:latin typeface="Cambria" panose="02040503050406030204" pitchFamily="18" charset="0"/>
                    <a:ea typeface="Cambria" panose="02040503050406030204" pitchFamily="18" charset="0"/>
                  </a:rPr>
                  <a:t>) will almost surely have no connected components of size larger than </a:t>
                </a:r>
                <a14:m>
                  <m:oMath xmlns:m="http://schemas.openxmlformats.org/officeDocument/2006/math">
                    <m:r>
                      <a:rPr lang="en-IN" sz="2400" i="1" dirty="0" smtClean="0">
                        <a:solidFill>
                          <a:schemeClr val="tx1"/>
                        </a:solidFill>
                        <a:latin typeface="Cambria Math" panose="02040503050406030204" pitchFamily="18" charset="0"/>
                      </a:rPr>
                      <m:t>𝑂</m:t>
                    </m:r>
                    <m:r>
                      <a:rPr lang="en-IN" sz="2400" i="1" dirty="0" smtClean="0">
                        <a:solidFill>
                          <a:schemeClr val="tx1"/>
                        </a:solidFill>
                        <a:latin typeface="Cambria Math" panose="02040503050406030204" pitchFamily="18" charset="0"/>
                      </a:rPr>
                      <m:t>(</m:t>
                    </m:r>
                    <m:r>
                      <m:rPr>
                        <m:sty m:val="p"/>
                      </m:rPr>
                      <a:rPr lang="en-IN" sz="2400" i="1" dirty="0" smtClean="0">
                        <a:solidFill>
                          <a:schemeClr val="tx1"/>
                        </a:solidFill>
                        <a:latin typeface="Cambria Math" panose="02040503050406030204" pitchFamily="18" charset="0"/>
                      </a:rPr>
                      <m:t>log</m:t>
                    </m:r>
                    <m:r>
                      <a:rPr lang="en-IN" sz="240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𝑁</m:t>
                    </m:r>
                    <m:r>
                      <a:rPr lang="en-IN" sz="2400" i="1" dirty="0" smtClean="0">
                        <a:solidFill>
                          <a:schemeClr val="tx1"/>
                        </a:solidFill>
                        <a:latin typeface="Cambria Math" panose="02040503050406030204" pitchFamily="18" charset="0"/>
                      </a:rPr>
                      <m:t>)).</m:t>
                    </m:r>
                  </m:oMath>
                </a14:m>
                <a:endParaRPr lang="en-IN" sz="2400" dirty="0">
                  <a:solidFill>
                    <a:schemeClr val="tx1"/>
                  </a:solidFill>
                  <a:latin typeface="Cambria" panose="02040503050406030204" pitchFamily="18" charset="0"/>
                  <a:ea typeface="Cambria" panose="02040503050406030204" pitchFamily="18" charset="0"/>
                </a:endParaRPr>
              </a:p>
              <a:p>
                <a:endParaRPr lang="en-IN" sz="2400" dirty="0">
                  <a:solidFill>
                    <a:schemeClr val="tx1"/>
                  </a:solidFill>
                  <a:latin typeface="Cambria" panose="02040503050406030204" pitchFamily="18" charset="0"/>
                  <a:ea typeface="Cambria" panose="02040503050406030204" pitchFamily="18" charset="0"/>
                </a:endParaRPr>
              </a:p>
              <a:p>
                <a:r>
                  <a:rPr lang="en-IN" sz="2400" dirty="0">
                    <a:solidFill>
                      <a:schemeClr val="tx1"/>
                    </a:solidFill>
                    <a:latin typeface="Cambria" panose="02040503050406030204" pitchFamily="18" charset="0"/>
                    <a:ea typeface="Cambria" panose="02040503050406030204" pitchFamily="18" charset="0"/>
                  </a:rPr>
                  <a:t>If  </a:t>
                </a:r>
                <a14:m>
                  <m:oMath xmlns:m="http://schemas.openxmlformats.org/officeDocument/2006/math">
                    <m:r>
                      <a:rPr lang="en-IN" sz="2400" i="1" dirty="0">
                        <a:solidFill>
                          <a:schemeClr val="tx1"/>
                        </a:solidFill>
                        <a:latin typeface="Cambria Math" panose="02040503050406030204" pitchFamily="18" charset="0"/>
                      </a:rPr>
                      <m:t>𝑝</m:t>
                    </m:r>
                    <m:r>
                      <a:rPr lang="en-US" sz="2400" i="1" dirty="0">
                        <a:solidFill>
                          <a:schemeClr val="tx1"/>
                        </a:solidFill>
                        <a:latin typeface="Cambria Math" panose="02040503050406030204" pitchFamily="18" charset="0"/>
                      </a:rPr>
                      <m:t>𝑁</m:t>
                    </m:r>
                    <m:r>
                      <a:rPr lang="en-US" sz="2400" i="1" dirty="0">
                        <a:solidFill>
                          <a:schemeClr val="tx1"/>
                        </a:solidFill>
                        <a:latin typeface="Cambria Math" panose="02040503050406030204" pitchFamily="18" charset="0"/>
                      </a:rPr>
                      <m:t>  = 1</m:t>
                    </m:r>
                  </m:oMath>
                </a14:m>
                <a:r>
                  <a:rPr lang="en-IN" sz="2400" dirty="0">
                    <a:solidFill>
                      <a:schemeClr val="tx1"/>
                    </a:solidFill>
                    <a:latin typeface="Cambria" panose="02040503050406030204" pitchFamily="18" charset="0"/>
                    <a:ea typeface="Cambria" panose="02040503050406030204" pitchFamily="18" charset="0"/>
                  </a:rPr>
                  <a:t>, then a graph in </a:t>
                </a:r>
                <a:r>
                  <a:rPr lang="en-IN" sz="2400" i="1" dirty="0">
                    <a:solidFill>
                      <a:schemeClr val="tx1"/>
                    </a:solidFill>
                    <a:latin typeface="Cambria" panose="02040503050406030204" pitchFamily="18" charset="0"/>
                    <a:ea typeface="Cambria" panose="02040503050406030204" pitchFamily="18" charset="0"/>
                  </a:rPr>
                  <a:t>G</a:t>
                </a:r>
                <a:r>
                  <a:rPr lang="en-IN" sz="2400" dirty="0">
                    <a:solidFill>
                      <a:schemeClr val="tx1"/>
                    </a:solidFill>
                    <a:latin typeface="Cambria" panose="02040503050406030204" pitchFamily="18" charset="0"/>
                    <a:ea typeface="Cambria" panose="02040503050406030204" pitchFamily="18" charset="0"/>
                  </a:rPr>
                  <a:t>(</a:t>
                </a:r>
                <a:r>
                  <a:rPr lang="en-IN" sz="2400" i="1" dirty="0">
                    <a:solidFill>
                      <a:schemeClr val="tx1"/>
                    </a:solidFill>
                    <a:latin typeface="Cambria" panose="02040503050406030204" pitchFamily="18" charset="0"/>
                    <a:ea typeface="Cambria" panose="02040503050406030204" pitchFamily="18" charset="0"/>
                  </a:rPr>
                  <a:t>N</a:t>
                </a:r>
                <a:r>
                  <a:rPr lang="en-IN" sz="2400" dirty="0">
                    <a:solidFill>
                      <a:schemeClr val="tx1"/>
                    </a:solidFill>
                    <a:latin typeface="Cambria" panose="02040503050406030204" pitchFamily="18" charset="0"/>
                    <a:ea typeface="Cambria" panose="02040503050406030204" pitchFamily="18" charset="0"/>
                  </a:rPr>
                  <a:t>, </a:t>
                </a:r>
                <a:r>
                  <a:rPr lang="en-IN" sz="2400" i="1" dirty="0">
                    <a:solidFill>
                      <a:schemeClr val="tx1"/>
                    </a:solidFill>
                    <a:latin typeface="Cambria" panose="02040503050406030204" pitchFamily="18" charset="0"/>
                    <a:ea typeface="Cambria" panose="02040503050406030204" pitchFamily="18" charset="0"/>
                  </a:rPr>
                  <a:t>p</a:t>
                </a:r>
                <a:r>
                  <a:rPr lang="en-IN" sz="2400" dirty="0">
                    <a:solidFill>
                      <a:schemeClr val="tx1"/>
                    </a:solidFill>
                    <a:latin typeface="Cambria" panose="02040503050406030204" pitchFamily="18" charset="0"/>
                    <a:ea typeface="Cambria" panose="02040503050406030204" pitchFamily="18" charset="0"/>
                  </a:rPr>
                  <a:t>) will almost surely have a largest component whose size is of order N</a:t>
                </a:r>
                <a14:m>
                  <m:oMath xmlns:m="http://schemas.openxmlformats.org/officeDocument/2006/math">
                    <m:r>
                      <a:rPr lang="en-IN" sz="2400" i="1" baseline="30000" dirty="0">
                        <a:solidFill>
                          <a:schemeClr val="tx1"/>
                        </a:solidFill>
                        <a:latin typeface="Cambria Math" panose="02040503050406030204" pitchFamily="18" charset="0"/>
                      </a:rPr>
                      <m:t>2/3</m:t>
                    </m:r>
                  </m:oMath>
                </a14:m>
                <a:r>
                  <a:rPr lang="en-IN" sz="2400" dirty="0">
                    <a:solidFill>
                      <a:schemeClr val="tx1"/>
                    </a:solidFill>
                    <a:latin typeface="Cambria" panose="02040503050406030204" pitchFamily="18" charset="0"/>
                    <a:ea typeface="Cambria" panose="02040503050406030204" pitchFamily="18" charset="0"/>
                  </a:rPr>
                  <a:t>.</a:t>
                </a:r>
              </a:p>
              <a:p>
                <a:endParaRPr lang="en-IN" sz="2400" dirty="0">
                  <a:solidFill>
                    <a:schemeClr val="tx1"/>
                  </a:solidFill>
                  <a:latin typeface="Cambria" panose="02040503050406030204" pitchFamily="18" charset="0"/>
                  <a:ea typeface="Cambria" panose="02040503050406030204" pitchFamily="18" charset="0"/>
                </a:endParaRPr>
              </a:p>
              <a:p>
                <a:r>
                  <a:rPr lang="en-IN" sz="2400" dirty="0">
                    <a:solidFill>
                      <a:schemeClr val="tx1"/>
                    </a:solidFill>
                    <a:latin typeface="Cambria" panose="02040503050406030204" pitchFamily="18" charset="0"/>
                    <a:ea typeface="Cambria" panose="02040503050406030204" pitchFamily="18" charset="0"/>
                  </a:rPr>
                  <a:t>If  </a:t>
                </a:r>
                <a14:m>
                  <m:oMath xmlns:m="http://schemas.openxmlformats.org/officeDocument/2006/math">
                    <m:r>
                      <a:rPr lang="en-IN" sz="2400" i="1" dirty="0">
                        <a:solidFill>
                          <a:schemeClr val="tx1"/>
                        </a:solidFill>
                        <a:latin typeface="Cambria Math" panose="02040503050406030204" pitchFamily="18" charset="0"/>
                      </a:rPr>
                      <m:t>𝑝</m:t>
                    </m:r>
                    <m:r>
                      <a:rPr lang="en-US" sz="2400" i="1" dirty="0">
                        <a:solidFill>
                          <a:schemeClr val="tx1"/>
                        </a:solidFill>
                        <a:latin typeface="Cambria Math" panose="02040503050406030204" pitchFamily="18" charset="0"/>
                      </a:rPr>
                      <m:t>𝑁</m:t>
                    </m:r>
                    <m:r>
                      <a:rPr lang="en-US" sz="2400" i="1" dirty="0">
                        <a:solidFill>
                          <a:schemeClr val="tx1"/>
                        </a:solidFill>
                        <a:latin typeface="Cambria Math" panose="02040503050406030204" pitchFamily="18" charset="0"/>
                      </a:rPr>
                      <m:t>  → </m:t>
                    </m:r>
                    <m:r>
                      <a:rPr lang="en-IN" sz="2400" i="1" dirty="0">
                        <a:solidFill>
                          <a:schemeClr val="tx1"/>
                        </a:solidFill>
                        <a:latin typeface="Cambria Math" panose="02040503050406030204" pitchFamily="18" charset="0"/>
                      </a:rPr>
                      <m:t>𝑐</m:t>
                    </m:r>
                    <m:r>
                      <a:rPr lang="en-IN" sz="2400" i="1" dirty="0">
                        <a:solidFill>
                          <a:schemeClr val="tx1"/>
                        </a:solidFill>
                        <a:latin typeface="Cambria Math" panose="02040503050406030204" pitchFamily="18" charset="0"/>
                      </a:rPr>
                      <m:t> &gt; 1</m:t>
                    </m:r>
                  </m:oMath>
                </a14:m>
                <a:r>
                  <a:rPr lang="en-IN" sz="2400" dirty="0">
                    <a:solidFill>
                      <a:schemeClr val="tx1"/>
                    </a:solidFill>
                    <a:latin typeface="Cambria" panose="02040503050406030204" pitchFamily="18" charset="0"/>
                    <a:ea typeface="Cambria" panose="02040503050406030204" pitchFamily="18" charset="0"/>
                  </a:rPr>
                  <a:t>, where </a:t>
                </a:r>
                <a:r>
                  <a:rPr lang="en-IN" sz="2400" i="1" dirty="0">
                    <a:solidFill>
                      <a:schemeClr val="tx1"/>
                    </a:solidFill>
                    <a:latin typeface="Cambria" panose="02040503050406030204" pitchFamily="18" charset="0"/>
                    <a:ea typeface="Cambria" panose="02040503050406030204" pitchFamily="18" charset="0"/>
                  </a:rPr>
                  <a:t>c</a:t>
                </a:r>
                <a:r>
                  <a:rPr lang="en-IN" sz="2400" dirty="0">
                    <a:solidFill>
                      <a:schemeClr val="tx1"/>
                    </a:solidFill>
                    <a:latin typeface="Cambria" panose="02040503050406030204" pitchFamily="18" charset="0"/>
                    <a:ea typeface="Cambria" panose="02040503050406030204" pitchFamily="18" charset="0"/>
                  </a:rPr>
                  <a:t> is a constant, then a graph in </a:t>
                </a:r>
                <a:r>
                  <a:rPr lang="en-IN" sz="2400" i="1" dirty="0">
                    <a:solidFill>
                      <a:schemeClr val="tx1"/>
                    </a:solidFill>
                    <a:latin typeface="Cambria" panose="02040503050406030204" pitchFamily="18" charset="0"/>
                    <a:ea typeface="Cambria" panose="02040503050406030204" pitchFamily="18" charset="0"/>
                  </a:rPr>
                  <a:t>G</a:t>
                </a:r>
                <a:r>
                  <a:rPr lang="en-IN" sz="2400" dirty="0">
                    <a:solidFill>
                      <a:schemeClr val="tx1"/>
                    </a:solidFill>
                    <a:latin typeface="Cambria" panose="02040503050406030204" pitchFamily="18" charset="0"/>
                    <a:ea typeface="Cambria" panose="02040503050406030204" pitchFamily="18" charset="0"/>
                  </a:rPr>
                  <a:t>(</a:t>
                </a:r>
                <a:r>
                  <a:rPr lang="en-IN" sz="2400" i="1" dirty="0">
                    <a:solidFill>
                      <a:schemeClr val="tx1"/>
                    </a:solidFill>
                    <a:latin typeface="Cambria" panose="02040503050406030204" pitchFamily="18" charset="0"/>
                    <a:ea typeface="Cambria" panose="02040503050406030204" pitchFamily="18" charset="0"/>
                  </a:rPr>
                  <a:t>N</a:t>
                </a:r>
                <a:r>
                  <a:rPr lang="en-IN" sz="2400" dirty="0">
                    <a:solidFill>
                      <a:schemeClr val="tx1"/>
                    </a:solidFill>
                    <a:latin typeface="Cambria" panose="02040503050406030204" pitchFamily="18" charset="0"/>
                    <a:ea typeface="Cambria" panose="02040503050406030204" pitchFamily="18" charset="0"/>
                  </a:rPr>
                  <a:t>, </a:t>
                </a:r>
                <a:r>
                  <a:rPr lang="en-IN" sz="2400" i="1" dirty="0">
                    <a:solidFill>
                      <a:schemeClr val="tx1"/>
                    </a:solidFill>
                    <a:latin typeface="Cambria" panose="02040503050406030204" pitchFamily="18" charset="0"/>
                    <a:ea typeface="Cambria" panose="02040503050406030204" pitchFamily="18" charset="0"/>
                  </a:rPr>
                  <a:t>p</a:t>
                </a:r>
                <a:r>
                  <a:rPr lang="en-IN" sz="2400" dirty="0">
                    <a:solidFill>
                      <a:schemeClr val="tx1"/>
                    </a:solidFill>
                    <a:latin typeface="Cambria" panose="02040503050406030204" pitchFamily="18" charset="0"/>
                    <a:ea typeface="Cambria" panose="02040503050406030204" pitchFamily="18" charset="0"/>
                  </a:rPr>
                  <a:t>) will almost surely have a unique giant component containing a positive fraction of the vertices. No other component will contain more than </a:t>
                </a:r>
                <a14:m>
                  <m:oMath xmlns:m="http://schemas.openxmlformats.org/officeDocument/2006/math">
                    <m:r>
                      <a:rPr lang="en-IN" sz="2400" i="1" dirty="0" smtClean="0">
                        <a:solidFill>
                          <a:schemeClr val="tx1"/>
                        </a:solidFill>
                        <a:latin typeface="Cambria Math" panose="02040503050406030204" pitchFamily="18" charset="0"/>
                      </a:rPr>
                      <m:t>𝑂</m:t>
                    </m:r>
                    <m:r>
                      <a:rPr lang="en-IN" sz="2400" i="1" dirty="0" smtClean="0">
                        <a:solidFill>
                          <a:schemeClr val="tx1"/>
                        </a:solidFill>
                        <a:latin typeface="Cambria Math" panose="02040503050406030204" pitchFamily="18" charset="0"/>
                      </a:rPr>
                      <m:t>(</m:t>
                    </m:r>
                    <m:r>
                      <m:rPr>
                        <m:sty m:val="p"/>
                      </m:rPr>
                      <a:rPr lang="en-IN" sz="2400" i="1" dirty="0" smtClean="0">
                        <a:solidFill>
                          <a:schemeClr val="tx1"/>
                        </a:solidFill>
                        <a:latin typeface="Cambria Math" panose="02040503050406030204" pitchFamily="18" charset="0"/>
                      </a:rPr>
                      <m:t>log</m:t>
                    </m:r>
                    <m:r>
                      <a:rPr lang="en-IN" sz="240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𝑁</m:t>
                    </m:r>
                    <m:r>
                      <a:rPr lang="en-IN" sz="2400" i="1" dirty="0" smtClean="0">
                        <a:solidFill>
                          <a:schemeClr val="tx1"/>
                        </a:solidFill>
                        <a:latin typeface="Cambria Math" panose="02040503050406030204" pitchFamily="18" charset="0"/>
                      </a:rPr>
                      <m:t>)) </m:t>
                    </m:r>
                  </m:oMath>
                </a14:m>
                <a:r>
                  <a:rPr lang="en-IN" sz="2400" dirty="0">
                    <a:solidFill>
                      <a:schemeClr val="tx1"/>
                    </a:solidFill>
                    <a:latin typeface="Cambria" panose="02040503050406030204" pitchFamily="18" charset="0"/>
                    <a:ea typeface="Cambria" panose="02040503050406030204" pitchFamily="18" charset="0"/>
                  </a:rPr>
                  <a:t>vertices.</a:t>
                </a:r>
              </a:p>
              <a:p>
                <a:endParaRPr lang="en-IN" dirty="0">
                  <a:solidFill>
                    <a:schemeClr val="tx1"/>
                  </a:solidFill>
                  <a:latin typeface="Cambria" panose="02040503050406030204" pitchFamily="18" charset="0"/>
                  <a:ea typeface="Cambria"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3" t="-1887" r="-444"/>
                </a:stretch>
              </a:blipFill>
            </p:spPr>
            <p:txBody>
              <a:bodyPr/>
              <a:lstStyle/>
              <a:p>
                <a:r>
                  <a:rPr lang="en-IN">
                    <a:noFill/>
                  </a:rPr>
                  <a:t> </a:t>
                </a:r>
              </a:p>
            </p:txBody>
          </p:sp>
        </mc:Fallback>
      </mc:AlternateContent>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p:sp>
        <p:nvSpPr>
          <p:cNvPr id="2" name="Title 1">
            <a:extLst>
              <a:ext uri="{FF2B5EF4-FFF2-40B4-BE49-F238E27FC236}">
                <a16:creationId xmlns:a16="http://schemas.microsoft.com/office/drawing/2014/main" id="{D0D860ED-BCA9-C097-9E4E-E0C8963B7388}"/>
              </a:ext>
            </a:extLst>
          </p:cNvPr>
          <p:cNvSpPr txBox="1">
            <a:spLocks/>
          </p:cNvSpPr>
          <p:nvPr/>
        </p:nvSpPr>
        <p:spPr>
          <a:xfrm>
            <a:off x="1571604" y="332656"/>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08D77A8A-8355-FD45-0B8D-CFA92EF9905B}"/>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09A650-35E5-6668-07E0-877725473147}"/>
                  </a:ext>
                </a:extLst>
              </p:cNvPr>
              <p:cNvSpPr txBox="1"/>
              <p:nvPr/>
            </p:nvSpPr>
            <p:spPr>
              <a:xfrm>
                <a:off x="827584" y="980728"/>
                <a:ext cx="5112568" cy="491096"/>
              </a:xfrm>
              <a:prstGeom prst="rect">
                <a:avLst/>
              </a:prstGeom>
              <a:solidFill>
                <a:schemeClr val="bg1"/>
              </a:solidFill>
            </p:spPr>
            <p:txBody>
              <a:bodyPr wrap="square" rtlCol="0">
                <a:spAutoFit/>
              </a:bodyPr>
              <a:lstStyle/>
              <a:p>
                <a:r>
                  <a:rPr lang="en-US" b="1" dirty="0">
                    <a:solidFill>
                      <a:srgbClr val="FF0000"/>
                    </a:solidFill>
                    <a:latin typeface="Cambria" panose="02040503050406030204" pitchFamily="18" charset="0"/>
                    <a:ea typeface="Cambria" panose="02040503050406030204" pitchFamily="18" charset="0"/>
                  </a:rPr>
                  <a:t>Sub critical Regime (</a:t>
                </a:r>
                <a14:m>
                  <m:oMath xmlns:m="http://schemas.openxmlformats.org/officeDocument/2006/math">
                    <m:r>
                      <a:rPr lang="en-US" b="1" i="1" smtClean="0">
                        <a:solidFill>
                          <a:srgbClr val="FF0000"/>
                        </a:solidFill>
                        <a:latin typeface="Cambria Math" panose="02040503050406030204" pitchFamily="18" charset="0"/>
                      </a:rPr>
                      <m:t>𝟎</m:t>
                    </m:r>
                    <m:r>
                      <a:rPr lang="en-US" b="1" i="1" smtClean="0">
                        <a:solidFill>
                          <a:srgbClr val="FF0000"/>
                        </a:solidFill>
                        <a:latin typeface="Cambria Math" panose="02040503050406030204" pitchFamily="18" charset="0"/>
                      </a:rPr>
                      <m:t>&lt;</m:t>
                    </m:r>
                    <m:d>
                      <m:dPr>
                        <m:begChr m:val="⟨"/>
                        <m:endChr m:val="⟩"/>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𝒌</m:t>
                        </m:r>
                      </m:e>
                    </m:d>
                    <m:r>
                      <a:rPr lang="en-US" b="1" i="1" smtClean="0">
                        <a:solidFill>
                          <a:srgbClr val="FF0000"/>
                        </a:solidFill>
                        <a:latin typeface="Cambria Math" panose="02040503050406030204" pitchFamily="18" charset="0"/>
                      </a:rPr>
                      <m:t>&lt;</m:t>
                    </m:r>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   </m:t>
                    </m:r>
                  </m:oMath>
                </a14:m>
                <a:r>
                  <a:rPr lang="en-US" b="1"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b="1" i="1" smtClean="0">
                        <a:solidFill>
                          <a:srgbClr val="FF0000"/>
                        </a:solidFill>
                        <a:latin typeface="Cambria Math" panose="02040503050406030204" pitchFamily="18" charset="0"/>
                      </a:rPr>
                      <m:t>𝒑</m:t>
                    </m:r>
                    <m:r>
                      <a:rPr lang="en-US" b="1" i="1" smtClean="0">
                        <a:solidFill>
                          <a:srgbClr val="FF0000"/>
                        </a:solidFill>
                        <a:latin typeface="Cambria Math" panose="02040503050406030204" pitchFamily="18" charset="0"/>
                      </a:rPr>
                      <m:t>&lt;</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𝟏</m:t>
                        </m:r>
                      </m:num>
                      <m:den>
                        <m:r>
                          <a:rPr lang="en-US" b="1" i="1" smtClean="0">
                            <a:solidFill>
                              <a:srgbClr val="FF0000"/>
                            </a:solidFill>
                            <a:latin typeface="Cambria Math" panose="02040503050406030204" pitchFamily="18" charset="0"/>
                          </a:rPr>
                          <m:t>𝑵</m:t>
                        </m:r>
                      </m:den>
                    </m:f>
                  </m:oMath>
                </a14:m>
                <a:r>
                  <a:rPr lang="en-US" b="1" dirty="0">
                    <a:solidFill>
                      <a:srgbClr val="FF0000"/>
                    </a:solidFill>
                    <a:latin typeface="Cambria" panose="02040503050406030204" pitchFamily="18" charset="0"/>
                    <a:ea typeface="Cambria" panose="02040503050406030204" pitchFamily="18" charset="0"/>
                  </a:rPr>
                  <a:t>)</a:t>
                </a:r>
                <a:endParaRPr lang="en-IN" b="1" dirty="0">
                  <a:solidFill>
                    <a:srgbClr val="FF0000"/>
                  </a:solidFill>
                  <a:latin typeface="Cambria" panose="02040503050406030204" pitchFamily="18" charset="0"/>
                  <a:ea typeface="Cambria" panose="02040503050406030204" pitchFamily="18" charset="0"/>
                </a:endParaRPr>
              </a:p>
            </p:txBody>
          </p:sp>
        </mc:Choice>
        <mc:Fallback xmlns="">
          <p:sp>
            <p:nvSpPr>
              <p:cNvPr id="11" name="TextBox 10">
                <a:extLst>
                  <a:ext uri="{FF2B5EF4-FFF2-40B4-BE49-F238E27FC236}">
                    <a16:creationId xmlns:a16="http://schemas.microsoft.com/office/drawing/2014/main" id="{4209A650-35E5-6668-07E0-877725473147}"/>
                  </a:ext>
                </a:extLst>
              </p:cNvPr>
              <p:cNvSpPr txBox="1">
                <a:spLocks noRot="1" noChangeAspect="1" noMove="1" noResize="1" noEditPoints="1" noAdjustHandles="1" noChangeArrowheads="1" noChangeShapeType="1" noTextEdit="1"/>
              </p:cNvSpPr>
              <p:nvPr/>
            </p:nvSpPr>
            <p:spPr>
              <a:xfrm>
                <a:off x="827584" y="980728"/>
                <a:ext cx="5112568" cy="491096"/>
              </a:xfrm>
              <a:prstGeom prst="rect">
                <a:avLst/>
              </a:prstGeom>
              <a:blipFill>
                <a:blip r:embed="rId3"/>
                <a:stretch>
                  <a:fillRect l="-1074" b="-62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3E5611-D352-88A6-0D22-CAEF5639554D}"/>
                  </a:ext>
                </a:extLst>
              </p:cNvPr>
              <p:cNvSpPr txBox="1"/>
              <p:nvPr/>
            </p:nvSpPr>
            <p:spPr>
              <a:xfrm>
                <a:off x="899592" y="2132856"/>
                <a:ext cx="7920880" cy="2554545"/>
              </a:xfrm>
              <a:prstGeom prst="rect">
                <a:avLst/>
              </a:prstGeom>
              <a:solidFill>
                <a:schemeClr val="bg1"/>
              </a:solidFill>
            </p:spPr>
            <p:txBody>
              <a:bodyPr wrap="square" rtlCol="0">
                <a:spAutoFit/>
              </a:bodyPr>
              <a:lstStyle/>
              <a:p>
                <a:pPr marL="285750" indent="-285750">
                  <a:buFont typeface="Arial" panose="020B0604020202020204" pitchFamily="34" charset="0"/>
                  <a:buChar char="•"/>
                </a:pP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 </m:t>
                        </m:r>
                      </m:e>
                    </m:d>
                    <m:r>
                      <a:rPr lang="en-US" sz="2000" b="0" i="1" smtClean="0">
                        <a:latin typeface="Cambria Math" panose="02040503050406030204" pitchFamily="18" charset="0"/>
                      </a:rPr>
                      <m:t>=0, </m:t>
                    </m:r>
                  </m:oMath>
                </a14:m>
                <a:r>
                  <a:rPr lang="en-IN" sz="2000" dirty="0">
                    <a:latin typeface="Cambria" panose="02040503050406030204" pitchFamily="18" charset="0"/>
                    <a:ea typeface="Cambria" panose="02040503050406030204" pitchFamily="18" charset="0"/>
                  </a:rPr>
                  <a:t> isolated nodes.</a:t>
                </a:r>
              </a:p>
              <a:p>
                <a:pPr marL="285750" indent="-285750">
                  <a:buFont typeface="Arial" panose="020B0604020202020204" pitchFamily="34" charset="0"/>
                  <a:buChar char="•"/>
                </a:pP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 </m:t>
                        </m:r>
                      </m:e>
                    </m:d>
                  </m:oMath>
                </a14:m>
                <a:r>
                  <a:rPr lang="en-IN" sz="2000" dirty="0">
                    <a:latin typeface="Cambria" panose="02040503050406030204" pitchFamily="18" charset="0"/>
                    <a:ea typeface="Cambria" panose="02040503050406030204" pitchFamily="18" charset="0"/>
                  </a:rPr>
                  <a:t> increases imply ~</a:t>
                </a:r>
                <a14:m>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oMath>
                </a14:m>
                <a:r>
                  <a:rPr lang="en-IN" sz="2000" dirty="0">
                    <a:latin typeface="Cambria" panose="02040503050406030204" pitchFamily="18" charset="0"/>
                    <a:ea typeface="Cambria" panose="02040503050406030204" pitchFamily="18" charset="0"/>
                  </a:rPr>
                  <a:t> links are added in the system.</a:t>
                </a:r>
              </a:p>
              <a:p>
                <a:pPr marL="285750" indent="-285750">
                  <a:buFont typeface="Arial" panose="020B0604020202020204" pitchFamily="34" charset="0"/>
                  <a:buChar char="•"/>
                </a:pPr>
                <a:r>
                  <a:rPr lang="en-IN" sz="2000" dirty="0">
                    <a:latin typeface="Cambria" panose="02040503050406030204" pitchFamily="18" charset="0"/>
                    <a:ea typeface="Cambria" panose="02040503050406030204" pitchFamily="18" charset="0"/>
                  </a:rPr>
                  <a:t>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&lt;1</m:t>
                    </m:r>
                  </m:oMath>
                </a14:m>
                <a:r>
                  <a:rPr lang="en-IN" sz="2000"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a small number of links  emerge in this regime, hence tiny clusters will appear.</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algn="ctr"/>
                <a:r>
                  <a:rPr lang="en-US" sz="2000" b="1" dirty="0">
                    <a:solidFill>
                      <a:srgbClr val="FF0000"/>
                    </a:solidFill>
                    <a:latin typeface="Cambria" panose="02040503050406030204" pitchFamily="18" charset="0"/>
                    <a:ea typeface="Cambria" panose="02040503050406030204" pitchFamily="18" charset="0"/>
                  </a:rPr>
                  <a:t>What will be size of the largest cluster?</a:t>
                </a:r>
              </a:p>
              <a:p>
                <a:pPr marL="285750" indent="-285750">
                  <a:buFont typeface="Arial" panose="020B0604020202020204" pitchFamily="34" charset="0"/>
                  <a:buChar char="•"/>
                </a:pPr>
                <a:endParaRPr lang="en-IN"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2000" dirty="0">
                  <a:latin typeface="Cambria" panose="02040503050406030204" pitchFamily="18" charset="0"/>
                  <a:ea typeface="Cambria" panose="02040503050406030204" pitchFamily="18" charset="0"/>
                </a:endParaRPr>
              </a:p>
            </p:txBody>
          </p:sp>
        </mc:Choice>
        <mc:Fallback xmlns="">
          <p:sp>
            <p:nvSpPr>
              <p:cNvPr id="12" name="TextBox 11">
                <a:extLst>
                  <a:ext uri="{FF2B5EF4-FFF2-40B4-BE49-F238E27FC236}">
                    <a16:creationId xmlns:a16="http://schemas.microsoft.com/office/drawing/2014/main" id="{8C3E5611-D352-88A6-0D22-CAEF5639554D}"/>
                  </a:ext>
                </a:extLst>
              </p:cNvPr>
              <p:cNvSpPr txBox="1">
                <a:spLocks noRot="1" noChangeAspect="1" noMove="1" noResize="1" noEditPoints="1" noAdjustHandles="1" noChangeArrowheads="1" noChangeShapeType="1" noTextEdit="1"/>
              </p:cNvSpPr>
              <p:nvPr/>
            </p:nvSpPr>
            <p:spPr>
              <a:xfrm>
                <a:off x="899592" y="2132856"/>
                <a:ext cx="7920880" cy="2554545"/>
              </a:xfrm>
              <a:prstGeom prst="rect">
                <a:avLst/>
              </a:prstGeom>
              <a:blipFill>
                <a:blip r:embed="rId4"/>
                <a:stretch>
                  <a:fillRect l="-693" t="-14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336724B-B8CA-B54F-36AB-841E18A44D0F}"/>
                  </a:ext>
                </a:extLst>
              </p:cNvPr>
              <p:cNvSpPr txBox="1"/>
              <p:nvPr/>
            </p:nvSpPr>
            <p:spPr>
              <a:xfrm>
                <a:off x="2853867" y="4077072"/>
                <a:ext cx="45955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1" dirty="0" smtClean="0">
                          <a:solidFill>
                            <a:srgbClr val="00B0F0"/>
                          </a:solidFill>
                          <a:latin typeface="Cambria Math" panose="02040503050406030204" pitchFamily="18" charset="0"/>
                        </a:rPr>
                        <m:t>𝑶</m:t>
                      </m:r>
                      <m:r>
                        <a:rPr lang="en-IN" sz="2800" b="1" i="1" dirty="0" smtClean="0">
                          <a:solidFill>
                            <a:srgbClr val="00B0F0"/>
                          </a:solidFill>
                          <a:latin typeface="Cambria Math" panose="02040503050406030204" pitchFamily="18" charset="0"/>
                        </a:rPr>
                        <m:t>(</m:t>
                      </m:r>
                      <m:r>
                        <a:rPr lang="en-IN" sz="2800" b="1" i="1" dirty="0" smtClean="0">
                          <a:solidFill>
                            <a:srgbClr val="00B0F0"/>
                          </a:solidFill>
                          <a:latin typeface="Cambria Math" panose="02040503050406030204" pitchFamily="18" charset="0"/>
                        </a:rPr>
                        <m:t>𝒍𝒐𝒈</m:t>
                      </m:r>
                      <m:r>
                        <a:rPr lang="en-IN" sz="2800" b="1" i="1" dirty="0" smtClean="0">
                          <a:solidFill>
                            <a:srgbClr val="00B0F0"/>
                          </a:solidFill>
                          <a:latin typeface="Cambria Math" panose="02040503050406030204" pitchFamily="18" charset="0"/>
                        </a:rPr>
                        <m:t>⁡(</m:t>
                      </m:r>
                      <m:r>
                        <a:rPr lang="en-US" sz="2800" b="1" i="1" dirty="0" smtClean="0">
                          <a:solidFill>
                            <a:srgbClr val="00B0F0"/>
                          </a:solidFill>
                          <a:latin typeface="Cambria Math" panose="02040503050406030204" pitchFamily="18" charset="0"/>
                        </a:rPr>
                        <m:t>𝑵</m:t>
                      </m:r>
                      <m:r>
                        <a:rPr lang="en-IN" sz="2800" b="1" i="1" dirty="0" smtClean="0">
                          <a:solidFill>
                            <a:srgbClr val="00B0F0"/>
                          </a:solidFill>
                          <a:latin typeface="Cambria Math" panose="02040503050406030204" pitchFamily="18" charset="0"/>
                        </a:rPr>
                        <m:t>)).</m:t>
                      </m:r>
                    </m:oMath>
                  </m:oMathPara>
                </a14:m>
                <a:endParaRPr lang="en-IN" sz="2800" b="1" dirty="0">
                  <a:solidFill>
                    <a:srgbClr val="00B0F0"/>
                  </a:solidFill>
                </a:endParaRPr>
              </a:p>
            </p:txBody>
          </p:sp>
        </mc:Choice>
        <mc:Fallback xmlns="">
          <p:sp>
            <p:nvSpPr>
              <p:cNvPr id="3" name="TextBox 2">
                <a:extLst>
                  <a:ext uri="{FF2B5EF4-FFF2-40B4-BE49-F238E27FC236}">
                    <a16:creationId xmlns:a16="http://schemas.microsoft.com/office/drawing/2014/main" id="{0336724B-B8CA-B54F-36AB-841E18A44D0F}"/>
                  </a:ext>
                </a:extLst>
              </p:cNvPr>
              <p:cNvSpPr txBox="1">
                <a:spLocks noRot="1" noChangeAspect="1" noMove="1" noResize="1" noEditPoints="1" noAdjustHandles="1" noChangeArrowheads="1" noChangeShapeType="1" noTextEdit="1"/>
              </p:cNvSpPr>
              <p:nvPr/>
            </p:nvSpPr>
            <p:spPr>
              <a:xfrm>
                <a:off x="2853867" y="4077072"/>
                <a:ext cx="4595566" cy="523220"/>
              </a:xfrm>
              <a:prstGeom prst="rect">
                <a:avLst/>
              </a:prstGeom>
              <a:blipFill>
                <a:blip r:embed="rId5"/>
                <a:stretch>
                  <a:fillRect/>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6BA48E7E-6D27-3841-00CD-87FCFE4C9404}"/>
              </a:ext>
            </a:extLst>
          </p:cNvPr>
          <p:cNvSpPr txBox="1">
            <a:spLocks/>
          </p:cNvSpPr>
          <p:nvPr/>
        </p:nvSpPr>
        <p:spPr>
          <a:xfrm>
            <a:off x="1475656" y="36831"/>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642985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EACD9450-7C1D-FC9F-4571-7790155F79C3}"/>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09A650-35E5-6668-07E0-877725473147}"/>
                  </a:ext>
                </a:extLst>
              </p:cNvPr>
              <p:cNvSpPr txBox="1"/>
              <p:nvPr/>
            </p:nvSpPr>
            <p:spPr>
              <a:xfrm>
                <a:off x="827584" y="980728"/>
                <a:ext cx="5112568" cy="624082"/>
              </a:xfrm>
              <a:prstGeom prst="rect">
                <a:avLst/>
              </a:prstGeom>
              <a:solidFill>
                <a:schemeClr val="bg1"/>
              </a:solidFill>
            </p:spPr>
            <p:txBody>
              <a:bodyPr wrap="square" rtlCol="0">
                <a:spAutoFit/>
              </a:bodyPr>
              <a:lstStyle/>
              <a:p>
                <a:r>
                  <a:rPr lang="en-US" sz="2400" b="1" dirty="0">
                    <a:solidFill>
                      <a:srgbClr val="FF0000"/>
                    </a:solidFill>
                    <a:latin typeface="Cambria" panose="02040503050406030204" pitchFamily="18" charset="0"/>
                    <a:ea typeface="Cambria" panose="02040503050406030204" pitchFamily="18" charset="0"/>
                  </a:rPr>
                  <a:t> Critical Regime (</a:t>
                </a:r>
                <a14:m>
                  <m:oMath xmlns:m="http://schemas.openxmlformats.org/officeDocument/2006/math">
                    <m:d>
                      <m:dPr>
                        <m:begChr m:val="⟨"/>
                        <m:endChr m:val="⟩"/>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𝒌</m:t>
                        </m:r>
                      </m:e>
                    </m:d>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  </m:t>
                    </m:r>
                  </m:oMath>
                </a14:m>
                <a:r>
                  <a:rPr lang="en-US" sz="2400" b="1"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2400" b="1" i="1" smtClean="0">
                        <a:solidFill>
                          <a:srgbClr val="FF0000"/>
                        </a:solidFill>
                        <a:latin typeface="Cambria Math" panose="02040503050406030204" pitchFamily="18" charset="0"/>
                      </a:rPr>
                      <m:t>𝒑</m:t>
                    </m:r>
                    <m:r>
                      <a:rPr lang="en-US" sz="2400" b="1" i="1" smtClean="0">
                        <a:solidFill>
                          <a:srgbClr val="FF0000"/>
                        </a:solidFill>
                        <a:latin typeface="Cambria Math" panose="02040503050406030204" pitchFamily="18" charset="0"/>
                      </a:rPr>
                      <m: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
                          <a:rPr lang="en-US" sz="2400" b="1" i="1" smtClean="0">
                            <a:solidFill>
                              <a:srgbClr val="FF0000"/>
                            </a:solidFill>
                            <a:latin typeface="Cambria Math" panose="02040503050406030204" pitchFamily="18" charset="0"/>
                          </a:rPr>
                          <m:t>𝑵</m:t>
                        </m:r>
                      </m:den>
                    </m:f>
                  </m:oMath>
                </a14:m>
                <a:r>
                  <a:rPr lang="en-US" sz="2400" b="1" dirty="0">
                    <a:solidFill>
                      <a:srgbClr val="FF0000"/>
                    </a:solidFill>
                    <a:latin typeface="Cambria" panose="02040503050406030204" pitchFamily="18" charset="0"/>
                    <a:ea typeface="Cambria" panose="02040503050406030204" pitchFamily="18" charset="0"/>
                  </a:rPr>
                  <a:t>)</a:t>
                </a:r>
                <a:endParaRPr lang="en-IN" sz="2400" b="1" dirty="0">
                  <a:solidFill>
                    <a:srgbClr val="FF0000"/>
                  </a:solidFill>
                  <a:latin typeface="Cambria" panose="02040503050406030204" pitchFamily="18" charset="0"/>
                  <a:ea typeface="Cambria" panose="02040503050406030204" pitchFamily="18" charset="0"/>
                </a:endParaRPr>
              </a:p>
            </p:txBody>
          </p:sp>
        </mc:Choice>
        <mc:Fallback xmlns="">
          <p:sp>
            <p:nvSpPr>
              <p:cNvPr id="11" name="TextBox 10">
                <a:extLst>
                  <a:ext uri="{FF2B5EF4-FFF2-40B4-BE49-F238E27FC236}">
                    <a16:creationId xmlns:a16="http://schemas.microsoft.com/office/drawing/2014/main" id="{4209A650-35E5-6668-07E0-877725473147}"/>
                  </a:ext>
                </a:extLst>
              </p:cNvPr>
              <p:cNvSpPr txBox="1">
                <a:spLocks noRot="1" noChangeAspect="1" noMove="1" noResize="1" noEditPoints="1" noAdjustHandles="1" noChangeArrowheads="1" noChangeShapeType="1" noTextEdit="1"/>
              </p:cNvSpPr>
              <p:nvPr/>
            </p:nvSpPr>
            <p:spPr>
              <a:xfrm>
                <a:off x="827584" y="980728"/>
                <a:ext cx="5112568" cy="624082"/>
              </a:xfrm>
              <a:prstGeom prst="rect">
                <a:avLst/>
              </a:prstGeom>
              <a:blipFill>
                <a:blip r:embed="rId3"/>
                <a:stretch>
                  <a:fillRect l="-597" b="-7843"/>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8C3E5611-D352-88A6-0D22-CAEF5639554D}"/>
              </a:ext>
            </a:extLst>
          </p:cNvPr>
          <p:cNvSpPr txBox="1"/>
          <p:nvPr/>
        </p:nvSpPr>
        <p:spPr>
          <a:xfrm>
            <a:off x="902359" y="1826430"/>
            <a:ext cx="7920880"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lgn="ctr"/>
            <a:r>
              <a:rPr lang="en-US" sz="2400" b="1" dirty="0">
                <a:solidFill>
                  <a:srgbClr val="FF0000"/>
                </a:solidFill>
                <a:latin typeface="Cambria" panose="02040503050406030204" pitchFamily="18" charset="0"/>
                <a:ea typeface="Cambria" panose="02040503050406030204" pitchFamily="18" charset="0"/>
              </a:rPr>
              <a:t>What will be the size of the largest cluster?</a:t>
            </a:r>
          </a:p>
          <a:p>
            <a:endParaRPr lang="en-IN" sz="2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9F82AA7E-DE96-7568-8D57-CE1CC4EE78AA}"/>
              </a:ext>
            </a:extLst>
          </p:cNvPr>
          <p:cNvSpPr txBox="1"/>
          <p:nvPr/>
        </p:nvSpPr>
        <p:spPr>
          <a:xfrm>
            <a:off x="1054979" y="3619902"/>
            <a:ext cx="7344816"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Relative size is still zero. However there will be a significant jump in largest magnitude of the largest cluster.</a:t>
            </a: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Different size of cluster coexist (from power law)</a:t>
            </a: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Giant components will have loops</a:t>
            </a: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Small </a:t>
            </a:r>
            <a:r>
              <a:rPr lang="en-US" sz="2000" dirty="0" err="1">
                <a:latin typeface="Cambria" panose="02040503050406030204" pitchFamily="18" charset="0"/>
                <a:ea typeface="Cambria" panose="02040503050406030204" pitchFamily="18" charset="0"/>
              </a:rPr>
              <a:t>componnets</a:t>
            </a:r>
            <a:r>
              <a:rPr lang="en-US" sz="2000" dirty="0">
                <a:latin typeface="Cambria" panose="02040503050406030204" pitchFamily="18" charset="0"/>
                <a:ea typeface="Cambria" panose="02040503050406030204" pitchFamily="18" charset="0"/>
              </a:rPr>
              <a:t> are still tree</a:t>
            </a:r>
            <a:endParaRPr lang="en-IN" sz="20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4C2379-D912-C2C9-C895-731F53209B57}"/>
                  </a:ext>
                </a:extLst>
              </p:cNvPr>
              <p:cNvSpPr txBox="1"/>
              <p:nvPr/>
            </p:nvSpPr>
            <p:spPr>
              <a:xfrm>
                <a:off x="7946243" y="2284924"/>
                <a:ext cx="8769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00B0F0"/>
                          </a:solidFill>
                          <a:latin typeface="Cambria Math" panose="02040503050406030204" pitchFamily="18" charset="0"/>
                        </a:rPr>
                        <m:t>𝑵</m:t>
                      </m:r>
                      <m:r>
                        <a:rPr lang="en-IN" sz="2400" b="1" i="1" baseline="30000" dirty="0">
                          <a:solidFill>
                            <a:srgbClr val="00B0F0"/>
                          </a:solidFill>
                          <a:latin typeface="Cambria Math" panose="02040503050406030204" pitchFamily="18" charset="0"/>
                        </a:rPr>
                        <m:t>𝟐</m:t>
                      </m:r>
                      <m:r>
                        <a:rPr lang="en-IN" sz="2400" b="1" i="1" baseline="30000" dirty="0">
                          <a:solidFill>
                            <a:srgbClr val="00B0F0"/>
                          </a:solidFill>
                          <a:latin typeface="Cambria Math" panose="02040503050406030204" pitchFamily="18" charset="0"/>
                        </a:rPr>
                        <m:t>/</m:t>
                      </m:r>
                      <m:r>
                        <a:rPr lang="en-IN" sz="2400" b="1" i="1" baseline="30000" dirty="0">
                          <a:solidFill>
                            <a:srgbClr val="00B0F0"/>
                          </a:solidFill>
                          <a:latin typeface="Cambria Math" panose="02040503050406030204" pitchFamily="18" charset="0"/>
                        </a:rPr>
                        <m:t>𝟑</m:t>
                      </m:r>
                    </m:oMath>
                  </m:oMathPara>
                </a14:m>
                <a:endParaRPr lang="en-IN" sz="2400" b="1" dirty="0">
                  <a:solidFill>
                    <a:srgbClr val="00B0F0"/>
                  </a:solidFill>
                </a:endParaRPr>
              </a:p>
            </p:txBody>
          </p:sp>
        </mc:Choice>
        <mc:Fallback xmlns="">
          <p:sp>
            <p:nvSpPr>
              <p:cNvPr id="7" name="TextBox 6">
                <a:extLst>
                  <a:ext uri="{FF2B5EF4-FFF2-40B4-BE49-F238E27FC236}">
                    <a16:creationId xmlns:a16="http://schemas.microsoft.com/office/drawing/2014/main" id="{AA4C2379-D912-C2C9-C895-731F53209B57}"/>
                  </a:ext>
                </a:extLst>
              </p:cNvPr>
              <p:cNvSpPr txBox="1">
                <a:spLocks noRot="1" noChangeAspect="1" noMove="1" noResize="1" noEditPoints="1" noAdjustHandles="1" noChangeArrowheads="1" noChangeShapeType="1" noTextEdit="1"/>
              </p:cNvSpPr>
              <p:nvPr/>
            </p:nvSpPr>
            <p:spPr>
              <a:xfrm>
                <a:off x="7946243" y="2284924"/>
                <a:ext cx="876996" cy="461665"/>
              </a:xfrm>
              <a:prstGeom prst="rect">
                <a:avLst/>
              </a:prstGeom>
              <a:blipFill>
                <a:blip r:embed="rId4"/>
                <a:stretch>
                  <a:fillRect t="-9211"/>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B2AB75BD-DE40-C9D1-5B4B-32E4F8653E00}"/>
              </a:ext>
            </a:extLst>
          </p:cNvPr>
          <p:cNvSpPr txBox="1">
            <a:spLocks/>
          </p:cNvSpPr>
          <p:nvPr/>
        </p:nvSpPr>
        <p:spPr>
          <a:xfrm>
            <a:off x="1475656" y="0"/>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281868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72758AF0-964D-E77C-0A4A-2FBEB54F6305}"/>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09A650-35E5-6668-07E0-877725473147}"/>
                  </a:ext>
                </a:extLst>
              </p:cNvPr>
              <p:cNvSpPr txBox="1"/>
              <p:nvPr/>
            </p:nvSpPr>
            <p:spPr>
              <a:xfrm>
                <a:off x="827584" y="980728"/>
                <a:ext cx="7344816" cy="624082"/>
              </a:xfrm>
              <a:prstGeom prst="rect">
                <a:avLst/>
              </a:prstGeom>
              <a:solidFill>
                <a:schemeClr val="bg1"/>
              </a:solidFill>
            </p:spPr>
            <p:txBody>
              <a:bodyPr wrap="square" rtlCol="0">
                <a:spAutoFit/>
              </a:bodyPr>
              <a:lstStyle/>
              <a:p>
                <a:r>
                  <a:rPr lang="en-US" sz="2400" b="1" dirty="0">
                    <a:solidFill>
                      <a:srgbClr val="FF0000"/>
                    </a:solidFill>
                    <a:latin typeface="Cambria" panose="02040503050406030204" pitchFamily="18" charset="0"/>
                    <a:ea typeface="Cambria" panose="02040503050406030204" pitchFamily="18" charset="0"/>
                  </a:rPr>
                  <a:t> Super critical Regime (</a:t>
                </a:r>
                <a14:m>
                  <m:oMath xmlns:m="http://schemas.openxmlformats.org/officeDocument/2006/math">
                    <m:d>
                      <m:dPr>
                        <m:begChr m:val="⟨"/>
                        <m:endChr m:val="⟩"/>
                        <m:ctrlPr>
                          <a:rPr lang="en-US" sz="2400" b="1" i="1" smtClean="0">
                            <a:solidFill>
                              <a:srgbClr val="FF0000"/>
                            </a:solidFill>
                            <a:latin typeface="Cambria Math" panose="02040503050406030204" pitchFamily="18" charset="0"/>
                          </a:rPr>
                        </m:ctrlPr>
                      </m:dPr>
                      <m:e>
                        <m:r>
                          <a:rPr lang="en-US" sz="2400" b="1" i="1" smtClean="0">
                            <a:solidFill>
                              <a:srgbClr val="FF0000"/>
                            </a:solidFill>
                            <a:latin typeface="Cambria Math" panose="02040503050406030204" pitchFamily="18" charset="0"/>
                          </a:rPr>
                          <m:t>𝒌</m:t>
                        </m:r>
                      </m:e>
                    </m:d>
                    <m:r>
                      <a:rPr lang="en-US" sz="2400" b="1" i="1" smtClean="0">
                        <a:solidFill>
                          <a:srgbClr val="FF0000"/>
                        </a:solidFill>
                        <a:latin typeface="Cambria Math" panose="02040503050406030204" pitchFamily="18" charset="0"/>
                      </a:rPr>
                      <m:t>&gt;</m:t>
                    </m:r>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  </m:t>
                    </m:r>
                  </m:oMath>
                </a14:m>
                <a:r>
                  <a:rPr lang="en-US" sz="2400" b="1"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2400" b="1" i="1" smtClean="0">
                        <a:solidFill>
                          <a:srgbClr val="FF0000"/>
                        </a:solidFill>
                        <a:latin typeface="Cambria Math" panose="02040503050406030204" pitchFamily="18" charset="0"/>
                      </a:rPr>
                      <m:t>𝒑</m:t>
                    </m:r>
                    <m:r>
                      <a:rPr lang="en-US" sz="2400" b="1" i="1" smtClean="0">
                        <a:solidFill>
                          <a:srgbClr val="FF0000"/>
                        </a:solidFill>
                        <a:latin typeface="Cambria Math" panose="02040503050406030204" pitchFamily="18" charset="0"/>
                      </a:rPr>
                      <m:t>&gt;</m:t>
                    </m:r>
                    <m:f>
                      <m:fPr>
                        <m:ctrlPr>
                          <a:rPr lang="en-US"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
                          <a:rPr lang="en-US" sz="2400" b="1" i="1" smtClean="0">
                            <a:solidFill>
                              <a:srgbClr val="FF0000"/>
                            </a:solidFill>
                            <a:latin typeface="Cambria Math" panose="02040503050406030204" pitchFamily="18" charset="0"/>
                          </a:rPr>
                          <m:t>𝑵</m:t>
                        </m:r>
                      </m:den>
                    </m:f>
                  </m:oMath>
                </a14:m>
                <a:r>
                  <a:rPr lang="en-US" sz="2400" b="1" dirty="0">
                    <a:solidFill>
                      <a:srgbClr val="FF0000"/>
                    </a:solidFill>
                    <a:latin typeface="Cambria" panose="02040503050406030204" pitchFamily="18" charset="0"/>
                    <a:ea typeface="Cambria" panose="02040503050406030204" pitchFamily="18" charset="0"/>
                  </a:rPr>
                  <a:t>)</a:t>
                </a:r>
                <a:endParaRPr lang="en-IN" sz="2400" b="1" dirty="0">
                  <a:solidFill>
                    <a:srgbClr val="FF0000"/>
                  </a:solidFill>
                  <a:latin typeface="Cambria" panose="02040503050406030204" pitchFamily="18" charset="0"/>
                  <a:ea typeface="Cambria" panose="02040503050406030204" pitchFamily="18" charset="0"/>
                </a:endParaRPr>
              </a:p>
            </p:txBody>
          </p:sp>
        </mc:Choice>
        <mc:Fallback xmlns="">
          <p:sp>
            <p:nvSpPr>
              <p:cNvPr id="11" name="TextBox 10">
                <a:extLst>
                  <a:ext uri="{FF2B5EF4-FFF2-40B4-BE49-F238E27FC236}">
                    <a16:creationId xmlns:a16="http://schemas.microsoft.com/office/drawing/2014/main" id="{4209A650-35E5-6668-07E0-877725473147}"/>
                  </a:ext>
                </a:extLst>
              </p:cNvPr>
              <p:cNvSpPr txBox="1">
                <a:spLocks noRot="1" noChangeAspect="1" noMove="1" noResize="1" noEditPoints="1" noAdjustHandles="1" noChangeArrowheads="1" noChangeShapeType="1" noTextEdit="1"/>
              </p:cNvSpPr>
              <p:nvPr/>
            </p:nvSpPr>
            <p:spPr>
              <a:xfrm>
                <a:off x="827584" y="980728"/>
                <a:ext cx="7344816" cy="624082"/>
              </a:xfrm>
              <a:prstGeom prst="rect">
                <a:avLst/>
              </a:prstGeom>
              <a:blipFill>
                <a:blip r:embed="rId3"/>
                <a:stretch>
                  <a:fillRect l="-415" b="-7843"/>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8C3E5611-D352-88A6-0D22-CAEF5639554D}"/>
              </a:ext>
            </a:extLst>
          </p:cNvPr>
          <p:cNvSpPr txBox="1"/>
          <p:nvPr/>
        </p:nvSpPr>
        <p:spPr>
          <a:xfrm>
            <a:off x="827584" y="2579818"/>
            <a:ext cx="7920880"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endParaRPr lang="en-US" sz="2400" dirty="0">
              <a:latin typeface="Cambria" panose="02040503050406030204" pitchFamily="18" charset="0"/>
              <a:ea typeface="Cambria" panose="02040503050406030204" pitchFamily="18" charset="0"/>
            </a:endParaRPr>
          </a:p>
          <a:p>
            <a:pPr algn="ctr"/>
            <a:r>
              <a:rPr lang="en-US" sz="2400" b="1" dirty="0">
                <a:solidFill>
                  <a:srgbClr val="FF0000"/>
                </a:solidFill>
                <a:latin typeface="Cambria" panose="02040503050406030204" pitchFamily="18" charset="0"/>
                <a:ea typeface="Cambria" panose="02040503050406030204" pitchFamily="18" charset="0"/>
              </a:rPr>
              <a:t>What will be the size of the largest cluster?  (size of N)</a:t>
            </a:r>
          </a:p>
          <a:p>
            <a:endParaRPr lang="en-IN" sz="2400"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509B2187-91B9-EE46-63DA-ED526C202A78}"/>
              </a:ext>
            </a:extLst>
          </p:cNvPr>
          <p:cNvSpPr txBox="1"/>
          <p:nvPr/>
        </p:nvSpPr>
        <p:spPr>
          <a:xfrm>
            <a:off x="737828" y="3882886"/>
            <a:ext cx="8100392" cy="2246769"/>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The further we move from the critical point, the larger fraction of nodes will belong to it.</a:t>
            </a:r>
          </a:p>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In the supercritical regime, numerous isolated components coexist with the giant component</a:t>
            </a:r>
          </a:p>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These small components are trees, while the giant component contains loops and cycles. The supercritical regime lasts until the giant component absorbs all nodes</a:t>
            </a:r>
            <a:r>
              <a:rPr lang="en-IN" sz="2000" b="0" i="0" u="none" strike="noStrike" baseline="0" dirty="0">
                <a:latin typeface="Cambria" panose="02040503050406030204" pitchFamily="18" charset="0"/>
                <a:ea typeface="Cambria" panose="02040503050406030204" pitchFamily="18" charset="0"/>
              </a:rPr>
              <a:t>.</a:t>
            </a:r>
            <a:endParaRPr lang="en-IN" sz="2000"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25A2EAEA-BA20-6B7E-B92A-A19FFCCEA664}"/>
              </a:ext>
            </a:extLst>
          </p:cNvPr>
          <p:cNvPicPr>
            <a:picLocks noChangeAspect="1"/>
          </p:cNvPicPr>
          <p:nvPr/>
        </p:nvPicPr>
        <p:blipFill>
          <a:blip r:embed="rId4"/>
          <a:stretch>
            <a:fillRect/>
          </a:stretch>
        </p:blipFill>
        <p:spPr>
          <a:xfrm>
            <a:off x="5356271" y="1707548"/>
            <a:ext cx="3481949" cy="778475"/>
          </a:xfrm>
          <a:prstGeom prst="rect">
            <a:avLst/>
          </a:prstGeom>
        </p:spPr>
      </p:pic>
      <p:sp>
        <p:nvSpPr>
          <p:cNvPr id="9" name="TextBox 8">
            <a:extLst>
              <a:ext uri="{FF2B5EF4-FFF2-40B4-BE49-F238E27FC236}">
                <a16:creationId xmlns:a16="http://schemas.microsoft.com/office/drawing/2014/main" id="{FF9EE4E1-9B9C-707A-0528-0286C07D4C98}"/>
              </a:ext>
            </a:extLst>
          </p:cNvPr>
          <p:cNvSpPr txBox="1"/>
          <p:nvPr/>
        </p:nvSpPr>
        <p:spPr>
          <a:xfrm>
            <a:off x="3649041" y="1907648"/>
            <a:ext cx="1492948" cy="369332"/>
          </a:xfrm>
          <a:prstGeom prst="rect">
            <a:avLst/>
          </a:prstGeom>
          <a:solidFill>
            <a:schemeClr val="bg1"/>
          </a:solidFill>
        </p:spPr>
        <p:txBody>
          <a:bodyPr wrap="square" rtlCol="0">
            <a:spAutoFit/>
          </a:bodyPr>
          <a:lstStyle/>
          <a:p>
            <a:r>
              <a:rPr lang="en-US" dirty="0">
                <a:latin typeface="Cambria" panose="02040503050406030204" pitchFamily="18" charset="0"/>
                <a:ea typeface="Cambria" panose="02040503050406030204" pitchFamily="18" charset="0"/>
              </a:rPr>
              <a:t>At critical</a:t>
            </a:r>
            <a:endParaRPr lang="en-IN" dirty="0">
              <a:latin typeface="Cambria" panose="02040503050406030204" pitchFamily="18" charset="0"/>
              <a:ea typeface="Cambria" panose="02040503050406030204" pitchFamily="18" charset="0"/>
            </a:endParaRPr>
          </a:p>
        </p:txBody>
      </p:sp>
      <p:sp>
        <p:nvSpPr>
          <p:cNvPr id="3" name="Title 1">
            <a:extLst>
              <a:ext uri="{FF2B5EF4-FFF2-40B4-BE49-F238E27FC236}">
                <a16:creationId xmlns:a16="http://schemas.microsoft.com/office/drawing/2014/main" id="{F2A7D6F6-26C4-8659-1AF0-B0E2593B7CBE}"/>
              </a:ext>
            </a:extLst>
          </p:cNvPr>
          <p:cNvSpPr txBox="1">
            <a:spLocks/>
          </p:cNvSpPr>
          <p:nvPr/>
        </p:nvSpPr>
        <p:spPr>
          <a:xfrm>
            <a:off x="1473919" y="294319"/>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2774221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C98518A4-46B9-A3C3-D36E-C1A38D792A66}"/>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09A650-35E5-6668-07E0-877725473147}"/>
                  </a:ext>
                </a:extLst>
              </p:cNvPr>
              <p:cNvSpPr txBox="1"/>
              <p:nvPr/>
            </p:nvSpPr>
            <p:spPr>
              <a:xfrm>
                <a:off x="827584" y="980728"/>
                <a:ext cx="5112568" cy="508537"/>
              </a:xfrm>
              <a:prstGeom prst="rect">
                <a:avLst/>
              </a:prstGeom>
              <a:solidFill>
                <a:schemeClr val="bg1"/>
              </a:solidFill>
            </p:spPr>
            <p:txBody>
              <a:bodyPr wrap="square" rtlCol="0">
                <a:spAutoFit/>
              </a:bodyPr>
              <a:lstStyle/>
              <a:p>
                <a:r>
                  <a:rPr lang="en-US" b="1" dirty="0">
                    <a:solidFill>
                      <a:srgbClr val="FF0000"/>
                    </a:solidFill>
                    <a:latin typeface="Cambria" panose="02040503050406030204" pitchFamily="18" charset="0"/>
                    <a:ea typeface="Cambria" panose="02040503050406030204" pitchFamily="18" charset="0"/>
                  </a:rPr>
                  <a:t>Connected Regime (</a:t>
                </a:r>
                <a14:m>
                  <m:oMath xmlns:m="http://schemas.openxmlformats.org/officeDocument/2006/math">
                    <m:d>
                      <m:dPr>
                        <m:begChr m:val="⟨"/>
                        <m:endChr m:val="⟩"/>
                        <m:ctrlPr>
                          <a:rPr lang="en-US" b="1" i="1" smtClean="0">
                            <a:solidFill>
                              <a:srgbClr val="FF0000"/>
                            </a:solidFill>
                            <a:latin typeface="Cambria Math" panose="02040503050406030204" pitchFamily="18" charset="0"/>
                          </a:rPr>
                        </m:ctrlPr>
                      </m:dPr>
                      <m:e>
                        <m:r>
                          <a:rPr lang="en-US" b="1" i="1" smtClean="0">
                            <a:solidFill>
                              <a:srgbClr val="FF0000"/>
                            </a:solidFill>
                            <a:latin typeface="Cambria Math" panose="02040503050406030204" pitchFamily="18" charset="0"/>
                          </a:rPr>
                          <m:t>𝒌</m:t>
                        </m:r>
                      </m:e>
                    </m:d>
                    <m:r>
                      <a:rPr lang="en-US" b="1" i="1" smtClean="0">
                        <a:solidFill>
                          <a:srgbClr val="FF0000"/>
                        </a:solidFill>
                        <a:latin typeface="Cambria Math" panose="02040503050406030204" pitchFamily="18" charset="0"/>
                      </a:rPr>
                      <m:t>&gt;</m:t>
                    </m:r>
                    <m:r>
                      <a:rPr lang="en-US" b="1" i="1" smtClean="0">
                        <a:solidFill>
                          <a:srgbClr val="FF0000"/>
                        </a:solidFill>
                        <a:latin typeface="Cambria Math" panose="02040503050406030204" pitchFamily="18" charset="0"/>
                      </a:rPr>
                      <m:t>𝒍𝒏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𝑵</m:t>
                    </m:r>
                    <m:r>
                      <a:rPr lang="en-US" b="1" i="1" smtClean="0">
                        <a:solidFill>
                          <a:srgbClr val="FF0000"/>
                        </a:solidFill>
                        <a:latin typeface="Cambria Math" panose="02040503050406030204" pitchFamily="18" charset="0"/>
                      </a:rPr>
                      <m:t>)  </m:t>
                    </m:r>
                  </m:oMath>
                </a14:m>
                <a:r>
                  <a:rPr lang="en-US" b="1"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b="1" i="1" smtClean="0">
                        <a:solidFill>
                          <a:srgbClr val="FF0000"/>
                        </a:solidFill>
                        <a:latin typeface="Cambria Math" panose="02040503050406030204" pitchFamily="18" charset="0"/>
                      </a:rPr>
                      <m:t>𝒑</m:t>
                    </m:r>
                    <m:r>
                      <a:rPr lang="en-US" b="1" i="1" smtClean="0">
                        <a:solidFill>
                          <a:srgbClr val="FF0000"/>
                        </a:solidFill>
                        <a:latin typeface="Cambria Math" panose="02040503050406030204" pitchFamily="18" charset="0"/>
                      </a:rPr>
                      <m:t>&gt;</m:t>
                    </m:r>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𝒍𝒏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𝑵</m:t>
                        </m:r>
                        <m:r>
                          <a:rPr lang="en-US" b="1" i="1" smtClean="0">
                            <a:solidFill>
                              <a:srgbClr val="FF0000"/>
                            </a:solidFill>
                            <a:latin typeface="Cambria Math" panose="02040503050406030204" pitchFamily="18" charset="0"/>
                          </a:rPr>
                          <m:t>)</m:t>
                        </m:r>
                      </m:num>
                      <m:den>
                        <m:r>
                          <a:rPr lang="en-US" b="1" i="1" smtClean="0">
                            <a:solidFill>
                              <a:srgbClr val="FF0000"/>
                            </a:solidFill>
                            <a:latin typeface="Cambria Math" panose="02040503050406030204" pitchFamily="18" charset="0"/>
                          </a:rPr>
                          <m:t>𝑵</m:t>
                        </m:r>
                      </m:den>
                    </m:f>
                  </m:oMath>
                </a14:m>
                <a:r>
                  <a:rPr lang="en-US" b="1" dirty="0">
                    <a:solidFill>
                      <a:srgbClr val="FF0000"/>
                    </a:solidFill>
                    <a:latin typeface="Cambria" panose="02040503050406030204" pitchFamily="18" charset="0"/>
                    <a:ea typeface="Cambria" panose="02040503050406030204" pitchFamily="18" charset="0"/>
                  </a:rPr>
                  <a:t>)</a:t>
                </a:r>
                <a:endParaRPr lang="en-IN" b="1" dirty="0">
                  <a:solidFill>
                    <a:srgbClr val="FF0000"/>
                  </a:solidFill>
                  <a:latin typeface="Cambria" panose="02040503050406030204" pitchFamily="18" charset="0"/>
                  <a:ea typeface="Cambria" panose="02040503050406030204" pitchFamily="18" charset="0"/>
                </a:endParaRPr>
              </a:p>
            </p:txBody>
          </p:sp>
        </mc:Choice>
        <mc:Fallback xmlns="">
          <p:sp>
            <p:nvSpPr>
              <p:cNvPr id="11" name="TextBox 10">
                <a:extLst>
                  <a:ext uri="{FF2B5EF4-FFF2-40B4-BE49-F238E27FC236}">
                    <a16:creationId xmlns:a16="http://schemas.microsoft.com/office/drawing/2014/main" id="{4209A650-35E5-6668-07E0-877725473147}"/>
                  </a:ext>
                </a:extLst>
              </p:cNvPr>
              <p:cNvSpPr txBox="1">
                <a:spLocks noRot="1" noChangeAspect="1" noMove="1" noResize="1" noEditPoints="1" noAdjustHandles="1" noChangeArrowheads="1" noChangeShapeType="1" noTextEdit="1"/>
              </p:cNvSpPr>
              <p:nvPr/>
            </p:nvSpPr>
            <p:spPr>
              <a:xfrm>
                <a:off x="827584" y="980728"/>
                <a:ext cx="5112568" cy="508537"/>
              </a:xfrm>
              <a:prstGeom prst="rect">
                <a:avLst/>
              </a:prstGeom>
              <a:blipFill>
                <a:blip r:embed="rId3"/>
                <a:stretch>
                  <a:fillRect l="-1074" b="-361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B15DF8-1406-4E27-87C6-443C2C43BEBE}"/>
                  </a:ext>
                </a:extLst>
              </p:cNvPr>
              <p:cNvSpPr txBox="1"/>
              <p:nvPr/>
            </p:nvSpPr>
            <p:spPr>
              <a:xfrm>
                <a:off x="869515" y="1770003"/>
                <a:ext cx="7750596" cy="1938992"/>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For sufficiently large </a:t>
                </a:r>
                <a14:m>
                  <m:oMath xmlns:m="http://schemas.openxmlformats.org/officeDocument/2006/math">
                    <m:r>
                      <a:rPr lang="en-US" sz="2000" b="0" i="1" u="none" strike="noStrike" baseline="0" smtClean="0">
                        <a:latin typeface="Cambria Math" panose="02040503050406030204" pitchFamily="18" charset="0"/>
                      </a:rPr>
                      <m:t>𝑝</m:t>
                    </m:r>
                  </m:oMath>
                </a14:m>
                <a:r>
                  <a:rPr lang="en-US" sz="2000" b="0" i="1" u="none" strike="noStrike" baseline="0" dirty="0">
                    <a:latin typeface="Cambria" panose="02040503050406030204" pitchFamily="18" charset="0"/>
                    <a:ea typeface="Cambria" panose="02040503050406030204" pitchFamily="18" charset="0"/>
                  </a:rPr>
                  <a:t> </a:t>
                </a:r>
                <a:r>
                  <a:rPr lang="en-US" sz="2000" b="0" i="0" u="none" strike="noStrike" baseline="0" dirty="0">
                    <a:latin typeface="Cambria" panose="02040503050406030204" pitchFamily="18" charset="0"/>
                    <a:ea typeface="Cambria" panose="02040503050406030204" pitchFamily="18" charset="0"/>
                  </a:rPr>
                  <a:t>the giant component absorbs all nodes and components,</a:t>
                </a:r>
              </a:p>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hence </a:t>
                </a:r>
                <a14:m>
                  <m:oMath xmlns:m="http://schemas.openxmlformats.org/officeDocument/2006/math">
                    <m:r>
                      <a:rPr lang="en-US" sz="2000" b="0" i="1" u="none" strike="noStrike" baseline="0" dirty="0" smtClean="0">
                        <a:latin typeface="Cambria Math" panose="02040503050406030204" pitchFamily="18" charset="0"/>
                      </a:rPr>
                      <m:t>𝑁</m:t>
                    </m:r>
                    <m:r>
                      <a:rPr lang="en-US" sz="900" b="0" i="1" u="none" strike="noStrike" baseline="0" dirty="0">
                        <a:latin typeface="Cambria Math" panose="02040503050406030204" pitchFamily="18" charset="0"/>
                      </a:rPr>
                      <m:t>𝐺</m:t>
                    </m:r>
                    <m:r>
                      <a:rPr lang="en-US" sz="2000" b="0" i="1" u="none" strike="noStrike" baseline="0" dirty="0">
                        <a:latin typeface="Cambria Math" panose="02040503050406030204" pitchFamily="18" charset="0"/>
                      </a:rPr>
                      <m:t>≃ </m:t>
                    </m:r>
                    <m:r>
                      <a:rPr lang="en-US" sz="2000" b="0" i="1" u="none" strike="noStrike" baseline="0" dirty="0">
                        <a:latin typeface="Cambria Math" panose="02040503050406030204" pitchFamily="18" charset="0"/>
                      </a:rPr>
                      <m:t>𝑁</m:t>
                    </m:r>
                  </m:oMath>
                </a14:m>
                <a:r>
                  <a:rPr lang="en-US" sz="2000" b="0" i="0" u="none" strike="noStrike" baseline="0" dirty="0">
                    <a:latin typeface="Cambria" panose="02040503050406030204" pitchFamily="18" charset="0"/>
                    <a:ea typeface="Cambria" panose="02040503050406030204" pitchFamily="18" charset="0"/>
                  </a:rPr>
                  <a:t>. In the absence of isolated nodes the network becomes connected. </a:t>
                </a:r>
              </a:p>
              <a:p>
                <a:pPr marL="285750" indent="-285750" algn="l">
                  <a:buFont typeface="Arial" panose="020B0604020202020204" pitchFamily="34" charset="0"/>
                  <a:buChar char="•"/>
                </a:pPr>
                <a:r>
                  <a:rPr lang="en-US" sz="2000" b="0" i="0" u="none" strike="noStrike" baseline="0" dirty="0">
                    <a:latin typeface="Cambria" panose="02040503050406030204" pitchFamily="18" charset="0"/>
                    <a:ea typeface="Cambria" panose="02040503050406030204" pitchFamily="18" charset="0"/>
                  </a:rPr>
                  <a:t>The average degree at which this happens depends on </a:t>
                </a:r>
                <a:r>
                  <a:rPr lang="en-US" sz="2000" b="0" i="1" u="none" strike="noStrike" baseline="0" dirty="0">
                    <a:latin typeface="Cambria" panose="02040503050406030204" pitchFamily="18" charset="0"/>
                    <a:ea typeface="Cambria" panose="02040503050406030204" pitchFamily="18" charset="0"/>
                  </a:rPr>
                  <a:t>N </a:t>
                </a:r>
                <a:r>
                  <a:rPr lang="en-US" sz="2000" b="0" i="0" u="none" strike="noStrike" baseline="0" dirty="0">
                    <a:latin typeface="Cambria" panose="02040503050406030204" pitchFamily="18" charset="0"/>
                    <a:ea typeface="Cambria" panose="02040503050406030204" pitchFamily="18" charset="0"/>
                  </a:rPr>
                  <a:t>as</a:t>
                </a:r>
              </a:p>
              <a:p>
                <a:pPr marL="285750" indent="-285750" algn="l">
                  <a:buFont typeface="Arial" panose="020B0604020202020204" pitchFamily="34" charset="0"/>
                  <a:buChar char="•"/>
                </a:pP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r>
                          <a:rPr lang="en-US" sz="2000" b="0" i="1" smtClean="0">
                            <a:latin typeface="Cambria Math" panose="02040503050406030204" pitchFamily="18" charset="0"/>
                          </a:rPr>
                          <m:t>𝑁</m:t>
                        </m:r>
                      </m:e>
                    </m:func>
                    <m:r>
                      <a:rPr lang="en-US" sz="2000" b="0" i="1" smtClean="0">
                        <a:latin typeface="Cambria Math" panose="02040503050406030204" pitchFamily="18" charset="0"/>
                      </a:rPr>
                      <m:t> </m:t>
                    </m:r>
                  </m:oMath>
                </a14:m>
                <a:endParaRPr lang="en-IN" sz="2000" dirty="0">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B3B15DF8-1406-4E27-87C6-443C2C43BEBE}"/>
                  </a:ext>
                </a:extLst>
              </p:cNvPr>
              <p:cNvSpPr txBox="1">
                <a:spLocks noRot="1" noChangeAspect="1" noMove="1" noResize="1" noEditPoints="1" noAdjustHandles="1" noChangeArrowheads="1" noChangeShapeType="1" noTextEdit="1"/>
              </p:cNvSpPr>
              <p:nvPr/>
            </p:nvSpPr>
            <p:spPr>
              <a:xfrm>
                <a:off x="869515" y="1770003"/>
                <a:ext cx="7750596" cy="1938992"/>
              </a:xfrm>
              <a:prstGeom prst="rect">
                <a:avLst/>
              </a:prstGeom>
              <a:blipFill>
                <a:blip r:embed="rId4"/>
                <a:stretch>
                  <a:fillRect l="-708" t="-1572" b="-4403"/>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27CDADE5-5528-52BA-5E9D-B69C64D44AC4}"/>
              </a:ext>
            </a:extLst>
          </p:cNvPr>
          <p:cNvSpPr txBox="1"/>
          <p:nvPr/>
        </p:nvSpPr>
        <p:spPr>
          <a:xfrm>
            <a:off x="586605" y="4437112"/>
            <a:ext cx="8316416" cy="1323439"/>
          </a:xfrm>
          <a:prstGeom prst="rect">
            <a:avLst/>
          </a:prstGeom>
          <a:solidFill>
            <a:schemeClr val="bg1"/>
          </a:solidFill>
        </p:spPr>
        <p:txBody>
          <a:bodyPr wrap="square">
            <a:spAutoFit/>
          </a:bodyPr>
          <a:lstStyle/>
          <a:p>
            <a:pPr algn="l"/>
            <a:r>
              <a:rPr lang="en-US" sz="2000" b="0" i="0" u="none" strike="noStrike" baseline="0" dirty="0">
                <a:latin typeface="Cambria" panose="02040503050406030204" pitchFamily="18" charset="0"/>
                <a:ea typeface="Cambria" panose="02040503050406030204" pitchFamily="18" charset="0"/>
              </a:rPr>
              <a:t>In summary, the random network model predicts that the emergence of a network is not a smooth, gradual process: The isolated nodes and tiny components observed for small &lt;</a:t>
            </a:r>
            <a:r>
              <a:rPr lang="en-US" sz="2000" b="0" i="1" u="none" strike="noStrike" baseline="0" dirty="0">
                <a:latin typeface="Cambria" panose="02040503050406030204" pitchFamily="18" charset="0"/>
                <a:ea typeface="Cambria" panose="02040503050406030204" pitchFamily="18" charset="0"/>
              </a:rPr>
              <a:t>k</a:t>
            </a:r>
            <a:r>
              <a:rPr lang="en-US" sz="2000" b="0" i="0" u="none" strike="noStrike" baseline="0" dirty="0">
                <a:latin typeface="Cambria" panose="02040503050406030204" pitchFamily="18" charset="0"/>
                <a:ea typeface="Cambria" panose="02040503050406030204" pitchFamily="18" charset="0"/>
              </a:rPr>
              <a:t>&gt; collapse into a giant component </a:t>
            </a:r>
            <a:r>
              <a:rPr lang="en-IN" sz="2000" b="0" i="0" u="none" strike="noStrike" baseline="0" dirty="0">
                <a:latin typeface="Cambria" panose="02040503050406030204" pitchFamily="18" charset="0"/>
                <a:ea typeface="Cambria" panose="02040503050406030204" pitchFamily="18" charset="0"/>
              </a:rPr>
              <a:t>through a </a:t>
            </a:r>
            <a:r>
              <a:rPr lang="en-IN" sz="2000" b="0" i="0" u="none" strike="noStrike" baseline="0" dirty="0">
                <a:solidFill>
                  <a:srgbClr val="FF0000"/>
                </a:solidFill>
                <a:latin typeface="Cambria" panose="02040503050406030204" pitchFamily="18" charset="0"/>
                <a:ea typeface="Cambria" panose="02040503050406030204" pitchFamily="18" charset="0"/>
              </a:rPr>
              <a:t>phase transition</a:t>
            </a:r>
            <a:endParaRPr lang="en-IN" sz="2000" dirty="0">
              <a:solidFill>
                <a:srgbClr val="FF0000"/>
              </a:solidFill>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7FE46958-7BE2-DA66-49BD-B127763D1E2A}"/>
              </a:ext>
            </a:extLst>
          </p:cNvPr>
          <p:cNvSpPr txBox="1">
            <a:spLocks/>
          </p:cNvSpPr>
          <p:nvPr/>
        </p:nvSpPr>
        <p:spPr>
          <a:xfrm>
            <a:off x="1475656" y="126243"/>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2134820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93C42596-9878-3702-B25F-BF4056937640}"/>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p:pic>
        <p:nvPicPr>
          <p:cNvPr id="3" name="Picture 2">
            <a:extLst>
              <a:ext uri="{FF2B5EF4-FFF2-40B4-BE49-F238E27FC236}">
                <a16:creationId xmlns:a16="http://schemas.microsoft.com/office/drawing/2014/main" id="{17AF6130-1B33-5CED-C98E-C4270F9A2C95}"/>
              </a:ext>
            </a:extLst>
          </p:cNvPr>
          <p:cNvPicPr>
            <a:picLocks noChangeAspect="1"/>
          </p:cNvPicPr>
          <p:nvPr/>
        </p:nvPicPr>
        <p:blipFill>
          <a:blip r:embed="rId3"/>
          <a:stretch>
            <a:fillRect/>
          </a:stretch>
        </p:blipFill>
        <p:spPr>
          <a:xfrm rot="5400000">
            <a:off x="1736759" y="-348682"/>
            <a:ext cx="5748827" cy="8143242"/>
          </a:xfrm>
          <a:prstGeom prst="rect">
            <a:avLst/>
          </a:prstGeom>
        </p:spPr>
      </p:pic>
      <p:sp>
        <p:nvSpPr>
          <p:cNvPr id="7" name="Title 1">
            <a:extLst>
              <a:ext uri="{FF2B5EF4-FFF2-40B4-BE49-F238E27FC236}">
                <a16:creationId xmlns:a16="http://schemas.microsoft.com/office/drawing/2014/main" id="{AF31AC64-5EC3-1C41-9A6D-3EE56210EC73}"/>
              </a:ext>
            </a:extLst>
          </p:cNvPr>
          <p:cNvSpPr txBox="1">
            <a:spLocks/>
          </p:cNvSpPr>
          <p:nvPr/>
        </p:nvSpPr>
        <p:spPr>
          <a:xfrm>
            <a:off x="1475656" y="126243"/>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1091115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5EA44707-814C-EE76-3022-004AF9D01302}"/>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8584231" y="6488668"/>
            <a:ext cx="559769" cy="369332"/>
          </a:xfrm>
          <a:prstGeom prst="rect">
            <a:avLst/>
          </a:prstGeom>
          <a:noFill/>
        </p:spPr>
        <p:txBody>
          <a:bodyPr wrap="none" rtlCol="0">
            <a:spAutoFit/>
          </a:bodyPr>
          <a:lstStyle/>
          <a:p>
            <a:r>
              <a:rPr lang="en-US" dirty="0"/>
              <a:t>wiki</a:t>
            </a:r>
            <a:endParaRPr lang="en-IN" dirty="0"/>
          </a:p>
        </p:txBody>
      </p:sp>
      <p:pic>
        <p:nvPicPr>
          <p:cNvPr id="4" name="Picture 3">
            <a:extLst>
              <a:ext uri="{FF2B5EF4-FFF2-40B4-BE49-F238E27FC236}">
                <a16:creationId xmlns:a16="http://schemas.microsoft.com/office/drawing/2014/main" id="{BCB76D4A-0590-0816-DC08-662BF2DE00B7}"/>
              </a:ext>
            </a:extLst>
          </p:cNvPr>
          <p:cNvPicPr>
            <a:picLocks noChangeAspect="1"/>
          </p:cNvPicPr>
          <p:nvPr/>
        </p:nvPicPr>
        <p:blipFill>
          <a:blip r:embed="rId3"/>
          <a:stretch>
            <a:fillRect/>
          </a:stretch>
        </p:blipFill>
        <p:spPr>
          <a:xfrm>
            <a:off x="332256" y="1045006"/>
            <a:ext cx="8531859" cy="2367219"/>
          </a:xfrm>
          <a:prstGeom prst="rect">
            <a:avLst/>
          </a:prstGeom>
        </p:spPr>
      </p:pic>
      <p:pic>
        <p:nvPicPr>
          <p:cNvPr id="8" name="Picture 7">
            <a:extLst>
              <a:ext uri="{FF2B5EF4-FFF2-40B4-BE49-F238E27FC236}">
                <a16:creationId xmlns:a16="http://schemas.microsoft.com/office/drawing/2014/main" id="{E52D8029-39D6-2ACD-4EE3-30BC81CF5CC3}"/>
              </a:ext>
            </a:extLst>
          </p:cNvPr>
          <p:cNvPicPr>
            <a:picLocks noChangeAspect="1"/>
          </p:cNvPicPr>
          <p:nvPr/>
        </p:nvPicPr>
        <p:blipFill>
          <a:blip r:embed="rId4"/>
          <a:stretch>
            <a:fillRect/>
          </a:stretch>
        </p:blipFill>
        <p:spPr>
          <a:xfrm>
            <a:off x="899592" y="4077072"/>
            <a:ext cx="7507279" cy="1445557"/>
          </a:xfrm>
          <a:prstGeom prst="rect">
            <a:avLst/>
          </a:prstGeom>
        </p:spPr>
      </p:pic>
      <p:sp>
        <p:nvSpPr>
          <p:cNvPr id="2" name="Title 1">
            <a:extLst>
              <a:ext uri="{FF2B5EF4-FFF2-40B4-BE49-F238E27FC236}">
                <a16:creationId xmlns:a16="http://schemas.microsoft.com/office/drawing/2014/main" id="{2167813F-FAFC-CE22-64B7-2F56B468D6F5}"/>
              </a:ext>
            </a:extLst>
          </p:cNvPr>
          <p:cNvSpPr txBox="1">
            <a:spLocks/>
          </p:cNvSpPr>
          <p:nvPr/>
        </p:nvSpPr>
        <p:spPr>
          <a:xfrm>
            <a:off x="1473919" y="300946"/>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fontScale="85000" lnSpcReduction="10000"/>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Properties of  Random Network </a:t>
            </a:r>
          </a:p>
        </p:txBody>
      </p:sp>
    </p:spTree>
    <p:extLst>
      <p:ext uri="{BB962C8B-B14F-4D97-AF65-F5344CB8AC3E}">
        <p14:creationId xmlns:p14="http://schemas.microsoft.com/office/powerpoint/2010/main" val="1891475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997691C-2206-F422-1048-03954653BE20}"/>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3389" y="149541"/>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33794" name="Content Placeholder 2">
                <a:extLst>
                  <a:ext uri="{FF2B5EF4-FFF2-40B4-BE49-F238E27FC236}">
                    <a16:creationId xmlns:a16="http://schemas.microsoft.com/office/drawing/2014/main" id="{F957B052-44F3-1A9C-5D22-CCA2D0AF6F88}"/>
                  </a:ext>
                </a:extLst>
              </p:cNvPr>
              <p:cNvSpPr>
                <a:spLocks noGrp="1"/>
              </p:cNvSpPr>
              <p:nvPr>
                <p:ph idx="1"/>
              </p:nvPr>
            </p:nvSpPr>
            <p:spPr>
              <a:xfrm>
                <a:off x="611067" y="1598735"/>
                <a:ext cx="8313126" cy="4148503"/>
              </a:xfrm>
              <a:solidFill>
                <a:schemeClr val="bg1"/>
              </a:solidFill>
            </p:spPr>
            <p:txBody>
              <a:bodyPr>
                <a:normAutofit fontScale="70000" lnSpcReduction="20000"/>
              </a:bodyPr>
              <a:lstStyle/>
              <a:p>
                <a:pPr algn="just"/>
                <a:r>
                  <a:rPr lang="en-US" altLang="en-US" dirty="0">
                    <a:latin typeface="Cambria" panose="02040503050406030204" pitchFamily="18" charset="0"/>
                    <a:ea typeface="Cambria" panose="02040503050406030204" pitchFamily="18" charset="0"/>
                  </a:rPr>
                  <a:t>A network component whose size grows in proportion to </a:t>
                </a:r>
                <a14:m>
                  <m:oMath xmlns:m="http://schemas.openxmlformats.org/officeDocument/2006/math">
                    <m:r>
                      <a:rPr lang="en-US" altLang="en-US" i="1" dirty="0" smtClean="0">
                        <a:latin typeface="Cambria Math" panose="02040503050406030204" pitchFamily="18" charset="0"/>
                        <a:ea typeface="Cambria" panose="02040503050406030204" pitchFamily="18" charset="0"/>
                      </a:rPr>
                      <m:t>𝑛</m:t>
                    </m:r>
                  </m:oMath>
                </a14:m>
                <a:r>
                  <a:rPr lang="en-US" altLang="en-US" dirty="0">
                    <a:latin typeface="Cambria" panose="02040503050406030204" pitchFamily="18" charset="0"/>
                    <a:ea typeface="Cambria" panose="02040503050406030204" pitchFamily="18" charset="0"/>
                  </a:rPr>
                  <a:t> is called </a:t>
                </a:r>
                <a:r>
                  <a:rPr lang="en-US" altLang="en-US" u="sng" dirty="0">
                    <a:latin typeface="Cambria" panose="02040503050406030204" pitchFamily="18" charset="0"/>
                    <a:ea typeface="Cambria" panose="02040503050406030204" pitchFamily="18" charset="0"/>
                  </a:rPr>
                  <a:t>giant component</a:t>
                </a:r>
                <a:endParaRPr lang="en-US" altLang="en-US" dirty="0">
                  <a:latin typeface="Cambria" panose="02040503050406030204" pitchFamily="18" charset="0"/>
                  <a:ea typeface="Cambria" panose="02040503050406030204" pitchFamily="18" charset="0"/>
                </a:endParaRPr>
              </a:p>
              <a:p>
                <a:pPr algn="just"/>
                <a:endParaRPr lang="en-US" altLang="en-US" dirty="0">
                  <a:latin typeface="Cambria" panose="02040503050406030204" pitchFamily="18" charset="0"/>
                  <a:ea typeface="Cambria" panose="02040503050406030204" pitchFamily="18" charset="0"/>
                </a:endParaRPr>
              </a:p>
              <a:p>
                <a:pPr algn="just"/>
                <a:r>
                  <a:rPr lang="en-US" altLang="en-US" dirty="0">
                    <a:latin typeface="Cambria" panose="02040503050406030204" pitchFamily="18" charset="0"/>
                    <a:ea typeface="Cambria" panose="02040503050406030204" pitchFamily="18" charset="0"/>
                  </a:rPr>
                  <a:t>Let </a:t>
                </a:r>
                <a14:m>
                  <m:oMath xmlns:m="http://schemas.openxmlformats.org/officeDocument/2006/math">
                    <m:r>
                      <a:rPr lang="en-US" altLang="en-US" i="1" dirty="0" smtClean="0">
                        <a:latin typeface="Cambria Math" panose="02040503050406030204" pitchFamily="18" charset="0"/>
                        <a:ea typeface="Cambria" panose="02040503050406030204" pitchFamily="18" charset="0"/>
                      </a:rPr>
                      <m:t>𝑢</m:t>
                    </m:r>
                  </m:oMath>
                </a14:m>
                <a:r>
                  <a:rPr lang="en-US" altLang="en-US" dirty="0">
                    <a:latin typeface="Cambria" panose="02040503050406030204" pitchFamily="18" charset="0"/>
                    <a:ea typeface="Cambria" panose="02040503050406030204" pitchFamily="18" charset="0"/>
                  </a:rPr>
                  <a:t> be the fraction of nodes that do </a:t>
                </a:r>
                <a:r>
                  <a:rPr lang="en-US" altLang="en-US" u="sng" dirty="0">
                    <a:latin typeface="Cambria" panose="02040503050406030204" pitchFamily="18" charset="0"/>
                    <a:ea typeface="Cambria" panose="02040503050406030204" pitchFamily="18" charset="0"/>
                  </a:rPr>
                  <a:t>not</a:t>
                </a:r>
                <a:r>
                  <a:rPr lang="en-US" altLang="en-US" dirty="0">
                    <a:latin typeface="Cambria" panose="02040503050406030204" pitchFamily="18" charset="0"/>
                    <a:ea typeface="Cambria" panose="02040503050406030204" pitchFamily="18" charset="0"/>
                  </a:rPr>
                  <a:t> belong to the giant component.  Hence, </a:t>
                </a:r>
              </a:p>
              <a:p>
                <a:pPr lvl="1" algn="just"/>
                <a:r>
                  <a:rPr lang="en-US" altLang="en-US" dirty="0">
                    <a:latin typeface="Cambria" panose="02040503050406030204" pitchFamily="18" charset="0"/>
                    <a:ea typeface="Cambria" panose="02040503050406030204" pitchFamily="18" charset="0"/>
                  </a:rPr>
                  <a:t>If there is no giant component </a:t>
                </a:r>
                <a:r>
                  <a:rPr lang="en-US" altLang="en-US" dirty="0">
                    <a:latin typeface="Cambria" panose="02040503050406030204" pitchFamily="18" charset="0"/>
                    <a:ea typeface="Cambria" panose="02040503050406030204" pitchFamily="18" charset="0"/>
                    <a:sym typeface="Wingdings" panose="05000000000000000000" pitchFamily="2" charset="2"/>
                  </a:rPr>
                  <a:t> </a:t>
                </a:r>
                <a14:m>
                  <m:oMath xmlns:m="http://schemas.openxmlformats.org/officeDocument/2006/math">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𝑢</m:t>
                    </m:r>
                    <m:r>
                      <a:rPr lang="en-US" altLang="en-US" i="1" dirty="0" smtClean="0">
                        <a:latin typeface="Cambria Math" panose="02040503050406030204" pitchFamily="18" charset="0"/>
                        <a:ea typeface="Cambria" panose="02040503050406030204" pitchFamily="18" charset="0"/>
                        <a:sym typeface="Wingdings" panose="05000000000000000000" pitchFamily="2" charset="2"/>
                      </a:rPr>
                      <m:t>=1</m:t>
                    </m:r>
                  </m:oMath>
                </a14:m>
                <a:endParaRPr lang="en-US" altLang="en-US" dirty="0">
                  <a:latin typeface="Cambria" panose="02040503050406030204" pitchFamily="18" charset="0"/>
                  <a:ea typeface="Cambria" panose="02040503050406030204" pitchFamily="18" charset="0"/>
                  <a:sym typeface="Wingdings" panose="05000000000000000000" pitchFamily="2" charset="2"/>
                </a:endParaRPr>
              </a:p>
              <a:p>
                <a:pPr lvl="1" algn="just"/>
                <a:r>
                  <a:rPr lang="en-US" altLang="en-US" dirty="0">
                    <a:latin typeface="Cambria" panose="02040503050406030204" pitchFamily="18" charset="0"/>
                    <a:ea typeface="Cambria" panose="02040503050406030204" pitchFamily="18" charset="0"/>
                    <a:sym typeface="Wingdings" panose="05000000000000000000" pitchFamily="2" charset="2"/>
                  </a:rPr>
                  <a:t>If there is giant component  </a:t>
                </a:r>
                <a14:m>
                  <m:oMath xmlns:m="http://schemas.openxmlformats.org/officeDocument/2006/math">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𝑢</m:t>
                    </m:r>
                    <m:r>
                      <a:rPr lang="en-US" altLang="en-US" i="1" dirty="0" smtClean="0">
                        <a:latin typeface="Cambria Math" panose="02040503050406030204" pitchFamily="18" charset="0"/>
                        <a:ea typeface="Cambria" panose="02040503050406030204" pitchFamily="18" charset="0"/>
                        <a:sym typeface="Wingdings" panose="05000000000000000000" pitchFamily="2" charset="2"/>
                      </a:rPr>
                      <m:t>&lt;1</m:t>
                    </m:r>
                  </m:oMath>
                </a14:m>
                <a:endParaRPr lang="en-US" altLang="en-US" dirty="0">
                  <a:latin typeface="Cambria" panose="02040503050406030204" pitchFamily="18" charset="0"/>
                  <a:ea typeface="Cambria" panose="02040503050406030204" pitchFamily="18" charset="0"/>
                  <a:sym typeface="Wingdings" panose="05000000000000000000" pitchFamily="2" charset="2"/>
                </a:endParaRPr>
              </a:p>
              <a:p>
                <a:pPr lvl="1" algn="just"/>
                <a:endParaRPr lang="en-US" altLang="en-US" dirty="0">
                  <a:latin typeface="Cambria" panose="02040503050406030204" pitchFamily="18" charset="0"/>
                  <a:ea typeface="Cambria" panose="02040503050406030204" pitchFamily="18" charset="0"/>
                  <a:sym typeface="Wingdings" panose="05000000000000000000" pitchFamily="2" charset="2"/>
                </a:endParaRPr>
              </a:p>
              <a:p>
                <a:pPr algn="just"/>
                <a:r>
                  <a:rPr lang="en-US" altLang="en-US" dirty="0">
                    <a:latin typeface="Cambria" panose="02040503050406030204" pitchFamily="18" charset="0"/>
                    <a:ea typeface="Cambria" panose="02040503050406030204" pitchFamily="18" charset="0"/>
                  </a:rPr>
                  <a:t>In order for a node </a:t>
                </a:r>
                <a14:m>
                  <m:oMath xmlns:m="http://schemas.openxmlformats.org/officeDocument/2006/math">
                    <m:r>
                      <a:rPr lang="en-US" altLang="en-US" i="1" dirty="0" smtClean="0">
                        <a:latin typeface="Cambria Math" panose="02040503050406030204" pitchFamily="18" charset="0"/>
                        <a:ea typeface="Cambria" panose="02040503050406030204" pitchFamily="18" charset="0"/>
                      </a:rPr>
                      <m:t>𝑖</m:t>
                    </m:r>
                  </m:oMath>
                </a14:m>
                <a:r>
                  <a:rPr lang="en-US" altLang="en-US" dirty="0">
                    <a:latin typeface="Cambria" panose="02040503050406030204" pitchFamily="18" charset="0"/>
                    <a:ea typeface="Cambria" panose="02040503050406030204" pitchFamily="18" charset="0"/>
                  </a:rPr>
                  <a:t> not to connect to the giant component:</a:t>
                </a:r>
              </a:p>
              <a:p>
                <a:pPr lvl="1" algn="just"/>
                <a14:m>
                  <m:oMath xmlns:m="http://schemas.openxmlformats.org/officeDocument/2006/math">
                    <m:r>
                      <a:rPr lang="en-US" altLang="en-US" i="1" dirty="0" smtClean="0">
                        <a:latin typeface="Cambria Math" panose="02040503050406030204" pitchFamily="18" charset="0"/>
                        <a:ea typeface="Cambria" panose="02040503050406030204" pitchFamily="18" charset="0"/>
                      </a:rPr>
                      <m:t>𝑖</m:t>
                    </m:r>
                  </m:oMath>
                </a14:m>
                <a:r>
                  <a:rPr lang="en-US" altLang="en-US" dirty="0">
                    <a:latin typeface="Cambria" panose="02040503050406030204" pitchFamily="18" charset="0"/>
                    <a:ea typeface="Cambria" panose="02040503050406030204" pitchFamily="18" charset="0"/>
                  </a:rPr>
                  <a:t> needs not connect to any other node </a:t>
                </a:r>
                <a14:m>
                  <m:oMath xmlns:m="http://schemas.openxmlformats.org/officeDocument/2006/math">
                    <m:r>
                      <a:rPr lang="en-US" altLang="en-US" i="1" dirty="0" smtClean="0">
                        <a:latin typeface="Cambria Math" panose="02040503050406030204" pitchFamily="18" charset="0"/>
                        <a:ea typeface="Cambria" panose="02040503050406030204" pitchFamily="18" charset="0"/>
                      </a:rPr>
                      <m:t>𝑗</m:t>
                    </m:r>
                    <m:r>
                      <a:rPr lang="en-US" altLang="en-US" b="0" i="1" dirty="0" smtClean="0">
                        <a:latin typeface="Cambria Math" panose="02040503050406030204" pitchFamily="18" charset="0"/>
                        <a:ea typeface="Cambria" panose="02040503050406030204" pitchFamily="18" charset="0"/>
                      </a:rPr>
                      <m:t>→</m:t>
                    </m:r>
                    <m:r>
                      <a:rPr lang="en-US" altLang="en-US" i="1" dirty="0" smtClean="0">
                        <a:latin typeface="Cambria Math" panose="02040503050406030204" pitchFamily="18" charset="0"/>
                        <a:ea typeface="Cambria" panose="02040503050406030204" pitchFamily="18" charset="0"/>
                      </a:rPr>
                      <m:t>1−</m:t>
                    </m:r>
                    <m:r>
                      <a:rPr lang="en-US" altLang="en-US" i="1" dirty="0">
                        <a:latin typeface="Cambria Math" panose="02040503050406030204" pitchFamily="18" charset="0"/>
                        <a:ea typeface="Cambria" panose="02040503050406030204" pitchFamily="18" charset="0"/>
                        <a:sym typeface="Wingdings" panose="05000000000000000000" pitchFamily="2" charset="2"/>
                      </a:rPr>
                      <m:t>𝑝</m:t>
                    </m:r>
                  </m:oMath>
                </a14:m>
                <a:endParaRPr lang="en-US" altLang="en-US" dirty="0">
                  <a:latin typeface="Cambria" panose="02040503050406030204" pitchFamily="18" charset="0"/>
                  <a:ea typeface="Cambria" panose="02040503050406030204" pitchFamily="18" charset="0"/>
                  <a:sym typeface="Wingdings" panose="05000000000000000000" pitchFamily="2" charset="2"/>
                </a:endParaRPr>
              </a:p>
              <a:p>
                <a:pPr lvl="1" algn="just"/>
                <a14:m>
                  <m:oMath xmlns:m="http://schemas.openxmlformats.org/officeDocument/2006/math">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𝑖</m:t>
                    </m:r>
                  </m:oMath>
                </a14:m>
                <a:r>
                  <a:rPr lang="en-US" altLang="en-US" dirty="0">
                    <a:latin typeface="Cambria" panose="02040503050406030204" pitchFamily="18" charset="0"/>
                    <a:ea typeface="Cambria" panose="02040503050406030204" pitchFamily="18" charset="0"/>
                    <a:sym typeface="Wingdings" panose="05000000000000000000" pitchFamily="2" charset="2"/>
                  </a:rPr>
                  <a:t> is connected to </a:t>
                </a:r>
                <a14:m>
                  <m:oMath xmlns:m="http://schemas.openxmlformats.org/officeDocument/2006/math">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𝑗</m:t>
                    </m:r>
                  </m:oMath>
                </a14:m>
                <a:r>
                  <a:rPr lang="en-US" altLang="en-US" dirty="0">
                    <a:latin typeface="Cambria" panose="02040503050406030204" pitchFamily="18" charset="0"/>
                    <a:ea typeface="Cambria" panose="02040503050406030204" pitchFamily="18" charset="0"/>
                    <a:sym typeface="Wingdings" panose="05000000000000000000" pitchFamily="2" charset="2"/>
                  </a:rPr>
                  <a:t>, but </a:t>
                </a:r>
                <a14:m>
                  <m:oMath xmlns:m="http://schemas.openxmlformats.org/officeDocument/2006/math">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𝑗</m:t>
                    </m:r>
                  </m:oMath>
                </a14:m>
                <a:r>
                  <a:rPr lang="en-US" altLang="en-US" dirty="0">
                    <a:latin typeface="Cambria" panose="02040503050406030204" pitchFamily="18" charset="0"/>
                    <a:ea typeface="Cambria" panose="02040503050406030204" pitchFamily="18" charset="0"/>
                    <a:sym typeface="Wingdings" panose="05000000000000000000" pitchFamily="2" charset="2"/>
                  </a:rPr>
                  <a:t> itself is not connected to the giant component </a:t>
                </a:r>
                <a14:m>
                  <m:oMath xmlns:m="http://schemas.openxmlformats.org/officeDocument/2006/math">
                    <m:r>
                      <a:rPr lang="en-US" altLang="en-US" b="0" i="1" dirty="0" smtClean="0">
                        <a:latin typeface="Cambria Math" panose="02040503050406030204" pitchFamily="18" charset="0"/>
                        <a:ea typeface="Cambria" panose="02040503050406030204" pitchFamily="18" charset="0"/>
                        <a:sym typeface="Wingdings" panose="05000000000000000000" pitchFamily="2" charset="2"/>
                      </a:rPr>
                      <m:t>→</m:t>
                    </m:r>
                    <m:r>
                      <a:rPr lang="en-US" altLang="en-US" i="1" dirty="0" smtClean="0">
                        <a:latin typeface="Cambria Math" panose="02040503050406030204" pitchFamily="18" charset="0"/>
                        <a:ea typeface="Cambria" panose="02040503050406030204" pitchFamily="18" charset="0"/>
                        <a:sym typeface="Wingdings" panose="05000000000000000000" pitchFamily="2" charset="2"/>
                      </a:rPr>
                      <m:t> </m:t>
                    </m:r>
                    <m:r>
                      <a:rPr lang="en-US" altLang="en-US" i="1" dirty="0" smtClean="0">
                        <a:latin typeface="Cambria Math" panose="02040503050406030204" pitchFamily="18" charset="0"/>
                        <a:ea typeface="Cambria" panose="02040503050406030204" pitchFamily="18" charset="0"/>
                        <a:sym typeface="Wingdings" panose="05000000000000000000" pitchFamily="2" charset="2"/>
                      </a:rPr>
                      <m:t>𝑝𝑢</m:t>
                    </m:r>
                  </m:oMath>
                </a14:m>
                <a:endParaRPr lang="en-US" altLang="en-US" dirty="0">
                  <a:latin typeface="Cambria" panose="02040503050406030204" pitchFamily="18" charset="0"/>
                  <a:ea typeface="Cambria" panose="02040503050406030204" pitchFamily="18" charset="0"/>
                </a:endParaRPr>
              </a:p>
            </p:txBody>
          </p:sp>
        </mc:Choice>
        <mc:Fallback xmlns="">
          <p:sp>
            <p:nvSpPr>
              <p:cNvPr id="33794" name="Content Placeholder 2">
                <a:extLst>
                  <a:ext uri="{FF2B5EF4-FFF2-40B4-BE49-F238E27FC236}">
                    <a16:creationId xmlns:a16="http://schemas.microsoft.com/office/drawing/2014/main" id="{F957B052-44F3-1A9C-5D22-CCA2D0AF6F88}"/>
                  </a:ext>
                </a:extLst>
              </p:cNvPr>
              <p:cNvSpPr>
                <a:spLocks noGrp="1" noRot="1" noChangeAspect="1" noMove="1" noResize="1" noEditPoints="1" noAdjustHandles="1" noChangeArrowheads="1" noChangeShapeType="1" noTextEdit="1"/>
              </p:cNvSpPr>
              <p:nvPr>
                <p:ph idx="1"/>
              </p:nvPr>
            </p:nvSpPr>
            <p:spPr>
              <a:xfrm>
                <a:off x="611067" y="1598735"/>
                <a:ext cx="8313126" cy="4148503"/>
              </a:xfrm>
              <a:blipFill>
                <a:blip r:embed="rId3"/>
                <a:stretch>
                  <a:fillRect l="-806" t="-2496" r="-953"/>
                </a:stretch>
              </a:blipFill>
            </p:spPr>
            <p:txBody>
              <a:bodyPr/>
              <a:lstStyle/>
              <a:p>
                <a:r>
                  <a:rPr lang="en-IN">
                    <a:noFill/>
                  </a:rPr>
                  <a:t> </a:t>
                </a:r>
              </a:p>
            </p:txBody>
          </p:sp>
        </mc:Fallback>
      </mc:AlternateContent>
      <p:sp>
        <p:nvSpPr>
          <p:cNvPr id="8" name="Title 1">
            <a:extLst>
              <a:ext uri="{FF2B5EF4-FFF2-40B4-BE49-F238E27FC236}">
                <a16:creationId xmlns:a16="http://schemas.microsoft.com/office/drawing/2014/main" id="{F848E7A3-3E22-CD0F-163C-6BA2172A26AD}"/>
              </a:ext>
            </a:extLst>
          </p:cNvPr>
          <p:cNvSpPr txBox="1">
            <a:spLocks/>
          </p:cNvSpPr>
          <p:nvPr/>
        </p:nvSpPr>
        <p:spPr>
          <a:xfrm>
            <a:off x="1473919" y="300946"/>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Giant Component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10AD2-4FBC-2E46-7DF1-C911F024E26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692DFBB-111F-B8B3-8E0B-152C1A8D54BF}"/>
              </a:ext>
            </a:extLst>
          </p:cNvPr>
          <p:cNvPicPr>
            <a:picLocks noChangeAspect="1"/>
          </p:cNvPicPr>
          <p:nvPr/>
        </p:nvPicPr>
        <p:blipFill>
          <a:blip r:embed="rId3"/>
          <a:stretch>
            <a:fillRect/>
          </a:stretch>
        </p:blipFill>
        <p:spPr>
          <a:xfrm>
            <a:off x="1133191" y="1294469"/>
            <a:ext cx="6179344" cy="3213008"/>
          </a:xfrm>
          <a:prstGeom prst="rect">
            <a:avLst/>
          </a:prstGeom>
        </p:spPr>
      </p:pic>
      <p:pic>
        <p:nvPicPr>
          <p:cNvPr id="5" name="Picture 4">
            <a:extLst>
              <a:ext uri="{FF2B5EF4-FFF2-40B4-BE49-F238E27FC236}">
                <a16:creationId xmlns:a16="http://schemas.microsoft.com/office/drawing/2014/main" id="{59AFBA9E-34D4-93C9-9FD8-7B7CABDC5A3F}"/>
              </a:ext>
            </a:extLst>
          </p:cNvPr>
          <p:cNvPicPr>
            <a:picLocks noChangeAspect="1"/>
          </p:cNvPicPr>
          <p:nvPr/>
        </p:nvPicPr>
        <p:blipFill>
          <a:blip r:embed="rId4"/>
          <a:stretch>
            <a:fillRect/>
          </a:stretch>
        </p:blipFill>
        <p:spPr>
          <a:xfrm>
            <a:off x="6592929" y="5068491"/>
            <a:ext cx="1778794" cy="705799"/>
          </a:xfrm>
          <a:prstGeom prst="rect">
            <a:avLst/>
          </a:prstGeom>
        </p:spPr>
      </p:pic>
    </p:spTree>
    <p:extLst>
      <p:ext uri="{BB962C8B-B14F-4D97-AF65-F5344CB8AC3E}">
        <p14:creationId xmlns:p14="http://schemas.microsoft.com/office/powerpoint/2010/main" val="1593322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2D4860FC-58E7-FC87-4A79-FBFF5676C812}"/>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49541"/>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34818" name="Content Placeholder 2">
                <a:extLst>
                  <a:ext uri="{FF2B5EF4-FFF2-40B4-BE49-F238E27FC236}">
                    <a16:creationId xmlns:a16="http://schemas.microsoft.com/office/drawing/2014/main" id="{994B8D58-A8FF-AE99-F3F9-0255D460B527}"/>
                  </a:ext>
                </a:extLst>
              </p:cNvPr>
              <p:cNvSpPr>
                <a:spLocks noGrp="1"/>
              </p:cNvSpPr>
              <p:nvPr>
                <p:ph idx="1"/>
              </p:nvPr>
            </p:nvSpPr>
            <p:spPr>
              <a:solidFill>
                <a:schemeClr val="bg1"/>
              </a:solidFill>
            </p:spPr>
            <p:txBody>
              <a:bodyPr>
                <a:noAutofit/>
              </a:bodyPr>
              <a:lstStyle/>
              <a:p>
                <a:pPr algn="just"/>
                <a:r>
                  <a:rPr lang="en-US" altLang="en-US" sz="2400" dirty="0">
                    <a:latin typeface="Cambria" panose="02040503050406030204" pitchFamily="18" charset="0"/>
                    <a:ea typeface="Cambria" panose="02040503050406030204" pitchFamily="18" charset="0"/>
                  </a:rPr>
                  <a:t>Hence, the total probability of </a:t>
                </a:r>
                <a14:m>
                  <m:oMath xmlns:m="http://schemas.openxmlformats.org/officeDocument/2006/math">
                    <m:r>
                      <a:rPr lang="en-US" altLang="en-US" sz="2400" i="1" dirty="0" smtClean="0">
                        <a:latin typeface="Cambria Math" panose="02040503050406030204" pitchFamily="18" charset="0"/>
                        <a:ea typeface="Cambria" panose="02040503050406030204" pitchFamily="18" charset="0"/>
                      </a:rPr>
                      <m:t>𝑖</m:t>
                    </m:r>
                  </m:oMath>
                </a14:m>
                <a:r>
                  <a:rPr lang="en-US" altLang="en-US" sz="2400" dirty="0">
                    <a:latin typeface="Cambria" panose="02040503050406030204" pitchFamily="18" charset="0"/>
                    <a:ea typeface="Cambria" panose="02040503050406030204" pitchFamily="18" charset="0"/>
                  </a:rPr>
                  <a:t> not being connected to giant component via vertex j is: </a:t>
                </a:r>
                <a14:m>
                  <m:oMath xmlns:m="http://schemas.openxmlformats.org/officeDocument/2006/math">
                    <m:r>
                      <a:rPr lang="en-US" altLang="en-US" sz="2400" i="1" dirty="0" smtClean="0">
                        <a:latin typeface="Cambria Math" panose="02040503050406030204" pitchFamily="18" charset="0"/>
                        <a:ea typeface="Cambria" panose="02040503050406030204" pitchFamily="18" charset="0"/>
                      </a:rPr>
                      <m:t>1−</m:t>
                    </m:r>
                    <m:r>
                      <a:rPr lang="en-US" altLang="en-US" sz="2400" i="1" dirty="0" smtClean="0">
                        <a:latin typeface="Cambria Math" panose="02040503050406030204" pitchFamily="18" charset="0"/>
                        <a:ea typeface="Cambria" panose="02040503050406030204" pitchFamily="18" charset="0"/>
                      </a:rPr>
                      <m:t>𝑝</m:t>
                    </m:r>
                    <m:r>
                      <a:rPr lang="en-US" altLang="en-US" sz="2400" i="1" dirty="0" smtClean="0">
                        <a:latin typeface="Cambria Math" panose="02040503050406030204" pitchFamily="18" charset="0"/>
                        <a:ea typeface="Cambria" panose="02040503050406030204" pitchFamily="18" charset="0"/>
                      </a:rPr>
                      <m:t>+</m:t>
                    </m:r>
                    <m:r>
                      <a:rPr lang="en-US" altLang="en-US" sz="2400" i="1" dirty="0" smtClean="0">
                        <a:latin typeface="Cambria Math" panose="02040503050406030204" pitchFamily="18" charset="0"/>
                        <a:ea typeface="Cambria" panose="02040503050406030204" pitchFamily="18" charset="0"/>
                      </a:rPr>
                      <m:t>𝑝𝑢</m:t>
                    </m:r>
                  </m:oMath>
                </a14:m>
                <a:endParaRPr lang="en-US" altLang="en-US" sz="2400" dirty="0">
                  <a:latin typeface="Cambria" panose="02040503050406030204" pitchFamily="18" charset="0"/>
                  <a:ea typeface="Cambria" panose="02040503050406030204" pitchFamily="18" charset="0"/>
                </a:endParaRPr>
              </a:p>
              <a:p>
                <a:pPr lvl="1" algn="just"/>
                <a:r>
                  <a:rPr lang="en-US" altLang="en-US" sz="2400" dirty="0">
                    <a:latin typeface="Cambria" panose="02040503050406030204" pitchFamily="18" charset="0"/>
                    <a:ea typeface="Cambria" panose="02040503050406030204" pitchFamily="18" charset="0"/>
                  </a:rPr>
                  <a:t>Considering all </a:t>
                </a:r>
                <a14:m>
                  <m:oMath xmlns:m="http://schemas.openxmlformats.org/officeDocument/2006/math">
                    <m:r>
                      <a:rPr lang="en-US" altLang="en-US" sz="2400" i="1" dirty="0" smtClean="0">
                        <a:latin typeface="Cambria Math" panose="02040503050406030204" pitchFamily="18" charset="0"/>
                        <a:ea typeface="Cambria" panose="02040503050406030204" pitchFamily="18" charset="0"/>
                      </a:rPr>
                      <m:t>𝑛</m:t>
                    </m:r>
                    <m:r>
                      <a:rPr lang="en-US" altLang="en-US" sz="2400" i="1" dirty="0" smtClean="0">
                        <a:latin typeface="Cambria Math" panose="02040503050406030204" pitchFamily="18" charset="0"/>
                        <a:ea typeface="Cambria" panose="02040503050406030204" pitchFamily="18" charset="0"/>
                      </a:rPr>
                      <m:t>−1</m:t>
                    </m:r>
                  </m:oMath>
                </a14:m>
                <a:r>
                  <a:rPr lang="en-US" altLang="en-US" sz="2400" dirty="0">
                    <a:latin typeface="Cambria" panose="02040503050406030204" pitchFamily="18" charset="0"/>
                    <a:ea typeface="Cambria" panose="02040503050406030204" pitchFamily="18" charset="0"/>
                  </a:rPr>
                  <a:t> vertices through which </a:t>
                </a:r>
                <a:r>
                  <a:rPr lang="en-US" altLang="en-US" sz="2400" dirty="0" err="1">
                    <a:latin typeface="Cambria" panose="02040503050406030204" pitchFamily="18" charset="0"/>
                    <a:ea typeface="Cambria" panose="02040503050406030204" pitchFamily="18" charset="0"/>
                  </a:rPr>
                  <a:t>i</a:t>
                </a:r>
                <a:r>
                  <a:rPr lang="en-US" altLang="en-US" sz="2400" dirty="0">
                    <a:latin typeface="Cambria" panose="02040503050406030204" pitchFamily="18" charset="0"/>
                    <a:ea typeface="Cambria" panose="02040503050406030204" pitchFamily="18" charset="0"/>
                  </a:rPr>
                  <a:t> can connect:</a:t>
                </a:r>
              </a:p>
              <a:p>
                <a:pPr lvl="1" algn="just"/>
                <a:endParaRPr lang="en-US" altLang="en-US" sz="2400" dirty="0">
                  <a:latin typeface="Cambria" panose="02040503050406030204" pitchFamily="18" charset="0"/>
                  <a:ea typeface="Cambria" panose="02040503050406030204" pitchFamily="18" charset="0"/>
                </a:endParaRPr>
              </a:p>
              <a:p>
                <a:pPr lvl="1" algn="just"/>
                <a:endParaRPr lang="en-US" altLang="en-US" sz="2400" dirty="0">
                  <a:latin typeface="Cambria" panose="02040503050406030204" pitchFamily="18" charset="0"/>
                  <a:ea typeface="Cambria" panose="02040503050406030204" pitchFamily="18" charset="0"/>
                </a:endParaRPr>
              </a:p>
              <a:p>
                <a:pPr lvl="1" algn="just"/>
                <a:r>
                  <a:rPr lang="en-US" altLang="en-US" sz="2400" dirty="0">
                    <a:latin typeface="Cambria" panose="02040503050406030204" pitchFamily="18" charset="0"/>
                    <a:ea typeface="Cambria" panose="02040503050406030204" pitchFamily="18" charset="0"/>
                  </a:rPr>
                  <a:t>Taking the logarithms at both sides and the Taylor approximation for large n:</a:t>
                </a:r>
              </a:p>
              <a:p>
                <a:pPr lvl="1" algn="just"/>
                <a:endParaRPr lang="en-US" altLang="en-US" sz="2400" dirty="0">
                  <a:latin typeface="Cambria" panose="02040503050406030204" pitchFamily="18" charset="0"/>
                  <a:ea typeface="Cambria" panose="02040503050406030204" pitchFamily="18" charset="0"/>
                </a:endParaRPr>
              </a:p>
              <a:p>
                <a:pPr lvl="1" algn="just"/>
                <a:r>
                  <a:rPr lang="en-US" altLang="en-US" sz="2400" dirty="0">
                    <a:latin typeface="Cambria" panose="02040503050406030204" pitchFamily="18" charset="0"/>
                    <a:ea typeface="Cambria" panose="02040503050406030204" pitchFamily="18" charset="0"/>
                  </a:rPr>
                  <a:t>This equation cannot be solved in close form</a:t>
                </a:r>
              </a:p>
            </p:txBody>
          </p:sp>
        </mc:Choice>
        <mc:Fallback xmlns="">
          <p:sp>
            <p:nvSpPr>
              <p:cNvPr id="34818" name="Content Placeholder 2">
                <a:extLst>
                  <a:ext uri="{FF2B5EF4-FFF2-40B4-BE49-F238E27FC236}">
                    <a16:creationId xmlns:a16="http://schemas.microsoft.com/office/drawing/2014/main" id="{994B8D58-A8FF-AE99-F3F9-0255D460B527}"/>
                  </a:ext>
                </a:extLst>
              </p:cNvPr>
              <p:cNvSpPr>
                <a:spLocks noGrp="1" noRot="1" noChangeAspect="1" noMove="1" noResize="1" noEditPoints="1" noAdjustHandles="1" noChangeArrowheads="1" noChangeShapeType="1" noTextEdit="1"/>
              </p:cNvSpPr>
              <p:nvPr>
                <p:ph idx="1"/>
              </p:nvPr>
            </p:nvSpPr>
            <p:spPr>
              <a:blipFill>
                <a:blip r:embed="rId3"/>
                <a:stretch>
                  <a:fillRect l="-963" t="-1078" r="-1111"/>
                </a:stretch>
              </a:blipFill>
            </p:spPr>
            <p:txBody>
              <a:bodyPr/>
              <a:lstStyle/>
              <a:p>
                <a:r>
                  <a:rPr lang="en-IN">
                    <a:noFill/>
                  </a:rPr>
                  <a:t> </a:t>
                </a:r>
              </a:p>
            </p:txBody>
          </p:sp>
        </mc:Fallback>
      </mc:AlternateContent>
      <p:graphicFrame>
        <p:nvGraphicFramePr>
          <p:cNvPr id="34820" name="Object 4">
            <a:extLst>
              <a:ext uri="{FF2B5EF4-FFF2-40B4-BE49-F238E27FC236}">
                <a16:creationId xmlns:a16="http://schemas.microsoft.com/office/drawing/2014/main" id="{45C76747-D6C9-CE58-7091-F402594659E3}"/>
              </a:ext>
            </a:extLst>
          </p:cNvPr>
          <p:cNvGraphicFramePr>
            <a:graphicFrameLocks noChangeAspect="1"/>
          </p:cNvGraphicFramePr>
          <p:nvPr>
            <p:extLst>
              <p:ext uri="{D42A27DB-BD31-4B8C-83A1-F6EECF244321}">
                <p14:modId xmlns:p14="http://schemas.microsoft.com/office/powerpoint/2010/main" val="395700297"/>
              </p:ext>
            </p:extLst>
          </p:nvPr>
        </p:nvGraphicFramePr>
        <p:xfrm>
          <a:off x="2624138" y="2924175"/>
          <a:ext cx="3665537" cy="742950"/>
        </p:xfrm>
        <a:graphic>
          <a:graphicData uri="http://schemas.openxmlformats.org/presentationml/2006/ole">
            <mc:AlternateContent xmlns:mc="http://schemas.openxmlformats.org/markup-compatibility/2006">
              <mc:Choice xmlns:v="urn:schemas-microsoft-com:vml" Requires="v">
                <p:oleObj name="Equation" r:id="rId4" imgW="2260600" imgH="457200" progId="Equation.3">
                  <p:embed/>
                </p:oleObj>
              </mc:Choice>
              <mc:Fallback>
                <p:oleObj name="Equation" r:id="rId4" imgW="2260600" imgH="457200" progId="Equation.3">
                  <p:embed/>
                  <p:pic>
                    <p:nvPicPr>
                      <p:cNvPr id="34820" name="Object 4">
                        <a:extLst>
                          <a:ext uri="{FF2B5EF4-FFF2-40B4-BE49-F238E27FC236}">
                            <a16:creationId xmlns:a16="http://schemas.microsoft.com/office/drawing/2014/main" id="{45C76747-D6C9-CE58-7091-F402594659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138" y="2924175"/>
                        <a:ext cx="366553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5">
            <a:extLst>
              <a:ext uri="{FF2B5EF4-FFF2-40B4-BE49-F238E27FC236}">
                <a16:creationId xmlns:a16="http://schemas.microsoft.com/office/drawing/2014/main" id="{91E795D1-FD86-9B75-A5EC-E436C6E9304C}"/>
              </a:ext>
            </a:extLst>
          </p:cNvPr>
          <p:cNvGraphicFramePr>
            <a:graphicFrameLocks noChangeAspect="1"/>
          </p:cNvGraphicFramePr>
          <p:nvPr>
            <p:extLst>
              <p:ext uri="{D42A27DB-BD31-4B8C-83A1-F6EECF244321}">
                <p14:modId xmlns:p14="http://schemas.microsoft.com/office/powerpoint/2010/main" val="689759580"/>
              </p:ext>
            </p:extLst>
          </p:nvPr>
        </p:nvGraphicFramePr>
        <p:xfrm>
          <a:off x="2555875" y="4797425"/>
          <a:ext cx="5435600" cy="608013"/>
        </p:xfrm>
        <a:graphic>
          <a:graphicData uri="http://schemas.openxmlformats.org/presentationml/2006/ole">
            <mc:AlternateContent xmlns:mc="http://schemas.openxmlformats.org/markup-compatibility/2006">
              <mc:Choice xmlns:v="urn:schemas-microsoft-com:vml" Requires="v">
                <p:oleObj name="Equation" r:id="rId6" imgW="1816100" imgH="203200" progId="Equation.3">
                  <p:embed/>
                </p:oleObj>
              </mc:Choice>
              <mc:Fallback>
                <p:oleObj name="Equation" r:id="rId6" imgW="1816100" imgH="203200" progId="Equation.3">
                  <p:embed/>
                  <p:pic>
                    <p:nvPicPr>
                      <p:cNvPr id="34821" name="Object 5">
                        <a:extLst>
                          <a:ext uri="{FF2B5EF4-FFF2-40B4-BE49-F238E27FC236}">
                            <a16:creationId xmlns:a16="http://schemas.microsoft.com/office/drawing/2014/main" id="{91E795D1-FD86-9B75-A5EC-E436C6E93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4797425"/>
                        <a:ext cx="54356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1">
            <a:extLst>
              <a:ext uri="{FF2B5EF4-FFF2-40B4-BE49-F238E27FC236}">
                <a16:creationId xmlns:a16="http://schemas.microsoft.com/office/drawing/2014/main" id="{80DC7BC2-4ECA-CB91-CE62-CFEDF14E1B99}"/>
              </a:ext>
            </a:extLst>
          </p:cNvPr>
          <p:cNvSpPr txBox="1">
            <a:spLocks/>
          </p:cNvSpPr>
          <p:nvPr/>
        </p:nvSpPr>
        <p:spPr>
          <a:xfrm>
            <a:off x="1473919" y="300946"/>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Giant Component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30C5DF8-F05F-AF9F-E716-933941067780}"/>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842" name="Slide Number Placeholder 3">
            <a:extLst>
              <a:ext uri="{FF2B5EF4-FFF2-40B4-BE49-F238E27FC236}">
                <a16:creationId xmlns:a16="http://schemas.microsoft.com/office/drawing/2014/main" id="{705ABF9E-F43E-CDDE-5A5A-326CE197165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accent1"/>
                </a:solidFill>
                <a:latin typeface="Arial" panose="020B0604020202020204" pitchFamily="34" charset="0"/>
                <a:ea typeface="MS PGothic" panose="020B0600070205080204" pitchFamily="34" charset="-128"/>
              </a:defRPr>
            </a:lvl1pPr>
            <a:lvl2pPr marL="685817" indent="-263776">
              <a:defRPr sz="2215">
                <a:solidFill>
                  <a:schemeClr val="accent1"/>
                </a:solidFill>
                <a:latin typeface="Arial" panose="020B0604020202020204" pitchFamily="34" charset="0"/>
                <a:ea typeface="MS PGothic" panose="020B0600070205080204" pitchFamily="34" charset="-128"/>
              </a:defRPr>
            </a:lvl2pPr>
            <a:lvl3pPr marL="1055103" indent="-211021">
              <a:defRPr sz="2215">
                <a:solidFill>
                  <a:schemeClr val="accent1"/>
                </a:solidFill>
                <a:latin typeface="Arial" panose="020B0604020202020204" pitchFamily="34" charset="0"/>
                <a:ea typeface="MS PGothic" panose="020B0600070205080204" pitchFamily="34" charset="-128"/>
              </a:defRPr>
            </a:lvl3pPr>
            <a:lvl4pPr marL="1477145" indent="-211021">
              <a:defRPr sz="2215">
                <a:solidFill>
                  <a:schemeClr val="accent1"/>
                </a:solidFill>
                <a:latin typeface="Arial" panose="020B0604020202020204" pitchFamily="34" charset="0"/>
                <a:ea typeface="MS PGothic" panose="020B0600070205080204" pitchFamily="34" charset="-128"/>
              </a:defRPr>
            </a:lvl4pPr>
            <a:lvl5pPr marL="1899186" indent="-211021">
              <a:defRPr sz="2215">
                <a:solidFill>
                  <a:schemeClr val="accent1"/>
                </a:solidFill>
                <a:latin typeface="Arial" panose="020B0604020202020204" pitchFamily="34" charset="0"/>
                <a:ea typeface="MS PGothic" panose="020B0600070205080204" pitchFamily="34" charset="-128"/>
              </a:defRPr>
            </a:lvl5pPr>
            <a:lvl6pPr marL="2321227"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6pPr>
            <a:lvl7pPr marL="2743269"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7pPr>
            <a:lvl8pPr marL="3165310"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8pPr>
            <a:lvl9pPr marL="3587351"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9pPr>
          </a:lstStyle>
          <a:p>
            <a:fld id="{EB6F8CE0-AE3E-4BB6-939C-F1C3CADC97C5}" type="slidenum">
              <a:rPr lang="en-US" altLang="en-US" sz="923">
                <a:solidFill>
                  <a:srgbClr val="161616"/>
                </a:solidFill>
              </a:rPr>
              <a:pPr/>
              <a:t>61</a:t>
            </a:fld>
            <a:endParaRPr lang="en-US" altLang="en-US" sz="923">
              <a:solidFill>
                <a:srgbClr val="161616"/>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9027B3D-3D2B-4E48-4CCD-78AFB098F023}"/>
                  </a:ext>
                </a:extLst>
              </p:cNvPr>
              <p:cNvSpPr>
                <a:spLocks noGrp="1"/>
              </p:cNvSpPr>
              <p:nvPr>
                <p:ph idx="1"/>
              </p:nvPr>
            </p:nvSpPr>
            <p:spPr>
              <a:solidFill>
                <a:schemeClr val="bg1"/>
              </a:solidFill>
            </p:spPr>
            <p:txBody>
              <a:bodyPr>
                <a:normAutofit fontScale="77500" lnSpcReduction="20000"/>
              </a:bodyPr>
              <a:lstStyle/>
              <a:p>
                <a:pPr algn="just">
                  <a:buFont typeface="Wingdings" charset="0"/>
                  <a:buChar char="l"/>
                  <a:defRPr/>
                </a:pPr>
                <a:r>
                  <a:rPr lang="en-US" dirty="0">
                    <a:latin typeface="Cambria" panose="02040503050406030204" pitchFamily="18" charset="0"/>
                    <a:ea typeface="Cambria" panose="02040503050406030204" pitchFamily="18" charset="0"/>
                  </a:rPr>
                  <a:t>We plot </a:t>
                </a:r>
                <a14:m>
                  <m:oMath xmlns:m="http://schemas.openxmlformats.org/officeDocument/2006/math">
                    <m:r>
                      <a:rPr lang="en-US" i="1" dirty="0" smtClean="0">
                        <a:latin typeface="Cambria Math" panose="02040503050406030204" pitchFamily="18" charset="0"/>
                        <a:ea typeface="Cambria" panose="02040503050406030204" pitchFamily="18" charset="0"/>
                      </a:rPr>
                      <m:t>𝑦</m:t>
                    </m:r>
                    <m:r>
                      <a:rPr lang="en-US" i="1" dirty="0" smtClean="0">
                        <a:latin typeface="Cambria Math" panose="02040503050406030204" pitchFamily="18" charset="0"/>
                        <a:ea typeface="Cambria" panose="02040503050406030204" pitchFamily="18" charset="0"/>
                      </a:rPr>
                      <m:t>=1−</m:t>
                    </m:r>
                    <m:r>
                      <a:rPr lang="en-US" i="1" dirty="0" smtClean="0">
                        <a:latin typeface="Cambria Math" panose="02040503050406030204" pitchFamily="18" charset="0"/>
                        <a:ea typeface="Cambria" panose="02040503050406030204" pitchFamily="18" charset="0"/>
                      </a:rPr>
                      <m:t>𝑒</m:t>
                    </m:r>
                    <m:r>
                      <a:rPr lang="en-US" i="1" baseline="30000" dirty="0">
                        <a:latin typeface="Cambria Math" panose="02040503050406030204" pitchFamily="18" charset="0"/>
                        <a:ea typeface="Cambria" panose="02040503050406030204" pitchFamily="18" charset="0"/>
                      </a:rPr>
                      <m:t>−</m:t>
                    </m:r>
                    <m:r>
                      <a:rPr lang="en-US" i="1" baseline="30000" dirty="0">
                        <a:latin typeface="Cambria Math" panose="02040503050406030204" pitchFamily="18" charset="0"/>
                        <a:ea typeface="Cambria" panose="02040503050406030204" pitchFamily="18" charset="0"/>
                      </a:rPr>
                      <m:t>𝑐𝑆</m:t>
                    </m:r>
                    <m:r>
                      <a:rPr lang="en-US" i="1" dirty="0">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with  </a:t>
                </a:r>
                <a14:m>
                  <m:oMath xmlns:m="http://schemas.openxmlformats.org/officeDocument/2006/math">
                    <m:r>
                      <a:rPr lang="en-US" i="1" dirty="0" smtClean="0">
                        <a:latin typeface="Cambria Math" panose="02040503050406030204" pitchFamily="18" charset="0"/>
                        <a:ea typeface="Cambria" panose="02040503050406030204" pitchFamily="18" charset="0"/>
                      </a:rPr>
                      <m:t>𝑆</m:t>
                    </m:r>
                  </m:oMath>
                </a14:m>
                <a:r>
                  <a:rPr lang="en-US" dirty="0">
                    <a:latin typeface="Cambria" panose="02040503050406030204" pitchFamily="18" charset="0"/>
                    <a:ea typeface="Cambria" panose="02040503050406030204" pitchFamily="18" charset="0"/>
                  </a:rPr>
                  <a:t> between 0 and 1 (since it represents fraction of nodes)</a:t>
                </a:r>
              </a:p>
              <a:p>
                <a:pPr algn="just">
                  <a:buFont typeface="Wingdings" charset="0"/>
                  <a:buChar char="l"/>
                  <a:defRPr/>
                </a:pPr>
                <a:r>
                  <a:rPr lang="en-US" dirty="0">
                    <a:latin typeface="Cambria" panose="02040503050406030204" pitchFamily="18" charset="0"/>
                    <a:ea typeface="Cambria" panose="02040503050406030204" pitchFamily="18" charset="0"/>
                  </a:rPr>
                  <a:t>We also plot </a:t>
                </a:r>
                <a14:m>
                  <m:oMath xmlns:m="http://schemas.openxmlformats.org/officeDocument/2006/math">
                    <m:r>
                      <a:rPr lang="en-US" i="1" dirty="0" smtClean="0">
                        <a:latin typeface="Cambria Math" panose="02040503050406030204" pitchFamily="18" charset="0"/>
                        <a:ea typeface="Cambria" panose="02040503050406030204" pitchFamily="18" charset="0"/>
                      </a:rPr>
                      <m:t>𝑦</m:t>
                    </m:r>
                    <m:r>
                      <a:rPr lang="en-US" i="1" dirty="0" smtClean="0">
                        <a:latin typeface="Cambria Math" panose="02040503050406030204" pitchFamily="18" charset="0"/>
                        <a:ea typeface="Cambria" panose="02040503050406030204" pitchFamily="18" charset="0"/>
                      </a:rPr>
                      <m:t>=</m:t>
                    </m:r>
                    <m:r>
                      <a:rPr lang="en-US" i="1" dirty="0" smtClean="0">
                        <a:latin typeface="Cambria Math" panose="02040503050406030204" pitchFamily="18" charset="0"/>
                        <a:ea typeface="Cambria" panose="02040503050406030204" pitchFamily="18" charset="0"/>
                      </a:rPr>
                      <m:t>𝑆</m:t>
                    </m:r>
                  </m:oMath>
                </a14:m>
                <a:endParaRPr lang="en-US" dirty="0">
                  <a:latin typeface="Cambria" panose="02040503050406030204" pitchFamily="18" charset="0"/>
                  <a:ea typeface="Cambria" panose="02040503050406030204" pitchFamily="18" charset="0"/>
                </a:endParaRPr>
              </a:p>
              <a:p>
                <a:pPr algn="just">
                  <a:buFont typeface="Wingdings" charset="0"/>
                  <a:buChar char="l"/>
                  <a:defRPr/>
                </a:pPr>
                <a:r>
                  <a:rPr lang="en-US" dirty="0">
                    <a:latin typeface="Cambria" panose="02040503050406030204" pitchFamily="18" charset="0"/>
                    <a:ea typeface="Cambria" panose="02040503050406030204" pitchFamily="18" charset="0"/>
                  </a:rPr>
                  <a:t>The point where the two curves intersect is the solution </a:t>
                </a:r>
              </a:p>
              <a:p>
                <a:pPr algn="just">
                  <a:buFont typeface="Wingdings" charset="0"/>
                  <a:buChar char="l"/>
                  <a:defRPr/>
                </a:pPr>
                <a:r>
                  <a:rPr lang="en-US" dirty="0">
                    <a:latin typeface="Cambria" panose="02040503050406030204" pitchFamily="18" charset="0"/>
                    <a:ea typeface="Cambria" panose="02040503050406030204" pitchFamily="18" charset="0"/>
                  </a:rPr>
                  <a:t>For small c only one solution</a:t>
                </a:r>
              </a:p>
              <a:p>
                <a:pPr lvl="1" algn="just">
                  <a:buFont typeface="Wingdings" charset="0"/>
                  <a:buChar char="§"/>
                  <a:defRPr/>
                </a:pPr>
                <a14:m>
                  <m:oMath xmlns:m="http://schemas.openxmlformats.org/officeDocument/2006/math">
                    <m:r>
                      <a:rPr lang="en-US" i="1" dirty="0" smtClean="0">
                        <a:latin typeface="Cambria Math" panose="02040503050406030204" pitchFamily="18" charset="0"/>
                        <a:ea typeface="Cambria" panose="02040503050406030204" pitchFamily="18" charset="0"/>
                      </a:rPr>
                      <m:t>𝑆</m:t>
                    </m:r>
                    <m:r>
                      <a:rPr lang="en-US" i="1" dirty="0" smtClean="0">
                        <a:latin typeface="Cambria Math" panose="02040503050406030204" pitchFamily="18" charset="0"/>
                        <a:ea typeface="Cambria" panose="02040503050406030204" pitchFamily="18" charset="0"/>
                      </a:rPr>
                      <m:t>=0</m:t>
                    </m:r>
                  </m:oMath>
                </a14:m>
                <a:endParaRPr lang="en-US" dirty="0">
                  <a:latin typeface="Cambria" panose="02040503050406030204" pitchFamily="18" charset="0"/>
                  <a:ea typeface="Cambria" panose="02040503050406030204" pitchFamily="18" charset="0"/>
                </a:endParaRPr>
              </a:p>
              <a:p>
                <a:pPr algn="just">
                  <a:buFont typeface="Wingdings" charset="0"/>
                  <a:buChar char="l"/>
                  <a:defRPr/>
                </a:pPr>
                <a:r>
                  <a:rPr lang="en-US" dirty="0">
                    <a:latin typeface="Cambria" panose="02040503050406030204" pitchFamily="18" charset="0"/>
                    <a:ea typeface="Cambria" panose="02040503050406030204" pitchFamily="18" charset="0"/>
                  </a:rPr>
                  <a:t>For greater c there might be two</a:t>
                </a:r>
              </a:p>
              <a:p>
                <a:pPr marL="0" indent="0" algn="just">
                  <a:buNone/>
                  <a:defRPr/>
                </a:pPr>
                <a:r>
                  <a:rPr lang="en-US" dirty="0">
                    <a:latin typeface="Cambria" panose="02040503050406030204" pitchFamily="18" charset="0"/>
                    <a:ea typeface="Cambria" panose="02040503050406030204" pitchFamily="18" charset="0"/>
                  </a:rPr>
                  <a:t>solutions </a:t>
                </a:r>
              </a:p>
              <a:p>
                <a:pPr lvl="1" algn="just">
                  <a:buFont typeface="Wingdings" charset="0"/>
                  <a:buChar char="§"/>
                  <a:defRPr/>
                </a:pPr>
                <a:r>
                  <a:rPr lang="en-US" dirty="0">
                    <a:latin typeface="Cambria" panose="02040503050406030204" pitchFamily="18" charset="0"/>
                    <a:ea typeface="Cambria" panose="02040503050406030204" pitchFamily="18" charset="0"/>
                  </a:rPr>
                  <a:t>The point where two solutions start</a:t>
                </a:r>
              </a:p>
              <a:p>
                <a:pPr marL="446953" lvl="1" indent="0" algn="just">
                  <a:buNone/>
                  <a:defRPr/>
                </a:pPr>
                <a:r>
                  <a:rPr lang="en-US" dirty="0">
                    <a:latin typeface="Cambria" panose="02040503050406030204" pitchFamily="18" charset="0"/>
                    <a:ea typeface="Cambria" panose="02040503050406030204" pitchFamily="18" charset="0"/>
                  </a:rPr>
                  <a:t>appearing is when the gradients of the two</a:t>
                </a:r>
              </a:p>
              <a:p>
                <a:pPr marL="446953" lvl="1" indent="0" algn="just">
                  <a:buNone/>
                  <a:defRPr/>
                </a:pPr>
                <a:r>
                  <a:rPr lang="en-US" dirty="0">
                    <a:latin typeface="Cambria" panose="02040503050406030204" pitchFamily="18" charset="0"/>
                    <a:ea typeface="Cambria" panose="02040503050406030204" pitchFamily="18" charset="0"/>
                  </a:rPr>
                  <a:t>curves are equal at </a:t>
                </a:r>
                <a14:m>
                  <m:oMath xmlns:m="http://schemas.openxmlformats.org/officeDocument/2006/math">
                    <m:r>
                      <a:rPr lang="en-US" i="1" dirty="0" smtClean="0">
                        <a:latin typeface="Cambria Math" panose="02040503050406030204" pitchFamily="18" charset="0"/>
                        <a:ea typeface="Cambria" panose="02040503050406030204" pitchFamily="18" charset="0"/>
                      </a:rPr>
                      <m:t>𝑆</m:t>
                    </m:r>
                    <m:r>
                      <a:rPr lang="en-US" i="1" dirty="0" smtClean="0">
                        <a:latin typeface="Cambria Math" panose="02040503050406030204" pitchFamily="18" charset="0"/>
                        <a:ea typeface="Cambria" panose="02040503050406030204" pitchFamily="18" charset="0"/>
                      </a:rPr>
                      <m:t>=0</m:t>
                    </m:r>
                  </m:oMath>
                </a14:m>
                <a:endParaRPr lang="en-US" dirty="0">
                  <a:latin typeface="Cambria" panose="02040503050406030204" pitchFamily="18" charset="0"/>
                  <a:ea typeface="Cambria" panose="02040503050406030204" pitchFamily="18" charset="0"/>
                </a:endParaRPr>
              </a:p>
              <a:p>
                <a:pPr lvl="2" algn="just">
                  <a:buFont typeface="Wingdings" charset="0"/>
                  <a:buChar char="ü"/>
                  <a:defRPr/>
                </a:pPr>
                <a:r>
                  <a:rPr lang="en-US" dirty="0">
                    <a:latin typeface="Cambria" panose="02040503050406030204" pitchFamily="18" charset="0"/>
                    <a:ea typeface="Cambria" panose="02040503050406030204" pitchFamily="18" charset="0"/>
                  </a:rPr>
                  <a:t>This happens for </a:t>
                </a:r>
                <a14:m>
                  <m:oMath xmlns:m="http://schemas.openxmlformats.org/officeDocument/2006/math">
                    <m:r>
                      <a:rPr lang="en-US" i="1" dirty="0" smtClean="0">
                        <a:latin typeface="Cambria Math" panose="02040503050406030204" pitchFamily="18" charset="0"/>
                        <a:ea typeface="Cambria" panose="02040503050406030204" pitchFamily="18" charset="0"/>
                      </a:rPr>
                      <m:t>𝑐</m:t>
                    </m:r>
                    <m:r>
                      <a:rPr lang="en-US" i="1" dirty="0" smtClean="0">
                        <a:latin typeface="Cambria Math" panose="02040503050406030204" pitchFamily="18" charset="0"/>
                        <a:ea typeface="Cambria" panose="02040503050406030204" pitchFamily="18" charset="0"/>
                      </a:rPr>
                      <m:t>=1</m:t>
                    </m:r>
                  </m:oMath>
                </a14:m>
                <a:endParaRPr lang="en-US" dirty="0">
                  <a:latin typeface="Cambria" panose="02040503050406030204" pitchFamily="18" charset="0"/>
                  <a:ea typeface="Cambria" panose="02040503050406030204" pitchFamily="18" charset="0"/>
                </a:endParaRPr>
              </a:p>
            </p:txBody>
          </p:sp>
        </mc:Choice>
        <mc:Fallback xmlns="">
          <p:sp>
            <p:nvSpPr>
              <p:cNvPr id="7" name="Content Placeholder 2">
                <a:extLst>
                  <a:ext uri="{FF2B5EF4-FFF2-40B4-BE49-F238E27FC236}">
                    <a16:creationId xmlns:a16="http://schemas.microsoft.com/office/drawing/2014/main" id="{59027B3D-3D2B-4E48-4CCD-78AFB098F023}"/>
                  </a:ext>
                </a:extLst>
              </p:cNvPr>
              <p:cNvSpPr>
                <a:spLocks noGrp="1" noRot="1" noChangeAspect="1" noMove="1" noResize="1" noEditPoints="1" noAdjustHandles="1" noChangeArrowheads="1" noChangeShapeType="1" noTextEdit="1"/>
              </p:cNvSpPr>
              <p:nvPr>
                <p:ph idx="1"/>
              </p:nvPr>
            </p:nvSpPr>
            <p:spPr>
              <a:blipFill>
                <a:blip r:embed="rId3"/>
                <a:stretch>
                  <a:fillRect l="-1185" t="-2830" r="-1185"/>
                </a:stretch>
              </a:blipFill>
            </p:spPr>
            <p:txBody>
              <a:bodyPr/>
              <a:lstStyle/>
              <a:p>
                <a:r>
                  <a:rPr lang="en-IN">
                    <a:noFill/>
                  </a:rPr>
                  <a:t> </a:t>
                </a:r>
              </a:p>
            </p:txBody>
          </p:sp>
        </mc:Fallback>
      </mc:AlternateContent>
      <p:pic>
        <p:nvPicPr>
          <p:cNvPr id="35843" name="Picture 5">
            <a:extLst>
              <a:ext uri="{FF2B5EF4-FFF2-40B4-BE49-F238E27FC236}">
                <a16:creationId xmlns:a16="http://schemas.microsoft.com/office/drawing/2014/main" id="{AF723B9F-0541-D10B-EECB-A999DC421A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0225" y="3298323"/>
            <a:ext cx="3164862" cy="282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0C559F6-40B4-D04E-6B8F-C56D34B9F9F6}"/>
              </a:ext>
            </a:extLst>
          </p:cNvPr>
          <p:cNvSpPr txBox="1">
            <a:spLocks/>
          </p:cNvSpPr>
          <p:nvPr/>
        </p:nvSpPr>
        <p:spPr>
          <a:xfrm>
            <a:off x="1473919" y="300946"/>
            <a:ext cx="6000792" cy="642942"/>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Giant Component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15726116-7B52-E424-6ED1-2CD647F34B9B}"/>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866" name="Content Placeholder 2">
            <a:extLst>
              <a:ext uri="{FF2B5EF4-FFF2-40B4-BE49-F238E27FC236}">
                <a16:creationId xmlns:a16="http://schemas.microsoft.com/office/drawing/2014/main" id="{77E16A1D-6076-7B9B-D343-36194EC89632}"/>
              </a:ext>
            </a:extLst>
          </p:cNvPr>
          <p:cNvSpPr>
            <a:spLocks noGrp="1"/>
          </p:cNvSpPr>
          <p:nvPr>
            <p:ph idx="1"/>
          </p:nvPr>
        </p:nvSpPr>
        <p:spPr>
          <a:xfrm>
            <a:off x="251520" y="1166018"/>
            <a:ext cx="8229600" cy="4525963"/>
          </a:xfrm>
          <a:solidFill>
            <a:schemeClr val="bg1"/>
          </a:solidFill>
        </p:spPr>
        <p:txBody>
          <a:bodyPr/>
          <a:lstStyle/>
          <a:p>
            <a:r>
              <a:rPr lang="en-US" altLang="en-US" dirty="0">
                <a:latin typeface="Cambria" panose="02040503050406030204" pitchFamily="18" charset="0"/>
                <a:ea typeface="Cambria" panose="02040503050406030204" pitchFamily="18" charset="0"/>
              </a:rPr>
              <a:t>Until now we have proved that if c≤1 there cannot be any giant component</a:t>
            </a:r>
          </a:p>
          <a:p>
            <a:pPr lvl="1"/>
            <a:r>
              <a:rPr lang="en-US" altLang="en-US" dirty="0">
                <a:latin typeface="Cambria" panose="02040503050406030204" pitchFamily="18" charset="0"/>
                <a:ea typeface="Cambria" panose="02040503050406030204" pitchFamily="18" charset="0"/>
              </a:rPr>
              <a:t>However, we have not proved what happens if c&gt;1</a:t>
            </a:r>
          </a:p>
          <a:p>
            <a:pPr lvl="2"/>
            <a:r>
              <a:rPr lang="en-US" altLang="en-US" dirty="0">
                <a:latin typeface="Cambria" panose="02040503050406030204" pitchFamily="18" charset="0"/>
                <a:ea typeface="Cambria" panose="02040503050406030204" pitchFamily="18" charset="0"/>
              </a:rPr>
              <a:t>How can we be sure that there is a giant component? </a:t>
            </a:r>
          </a:p>
          <a:p>
            <a:pPr lvl="2" algn="just"/>
            <a:r>
              <a:rPr lang="en-US" altLang="en-US" dirty="0">
                <a:latin typeface="Cambria" panose="02040503050406030204" pitchFamily="18" charset="0"/>
                <a:ea typeface="Cambria" panose="02040503050406030204" pitchFamily="18" charset="0"/>
              </a:rPr>
              <a:t>After all there are two solutions to the equation; one for S=0 and one for larger S</a:t>
            </a:r>
          </a:p>
        </p:txBody>
      </p:sp>
      <p:sp>
        <p:nvSpPr>
          <p:cNvPr id="36867" name="Slide Number Placeholder 3">
            <a:extLst>
              <a:ext uri="{FF2B5EF4-FFF2-40B4-BE49-F238E27FC236}">
                <a16:creationId xmlns:a16="http://schemas.microsoft.com/office/drawing/2014/main" id="{8BBD963F-945A-BBBF-6BD8-999C1361F8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accent1"/>
                </a:solidFill>
                <a:latin typeface="Arial" panose="020B0604020202020204" pitchFamily="34" charset="0"/>
                <a:ea typeface="MS PGothic" panose="020B0600070205080204" pitchFamily="34" charset="-128"/>
              </a:defRPr>
            </a:lvl1pPr>
            <a:lvl2pPr marL="685817" indent="-263776">
              <a:defRPr sz="2215">
                <a:solidFill>
                  <a:schemeClr val="accent1"/>
                </a:solidFill>
                <a:latin typeface="Arial" panose="020B0604020202020204" pitchFamily="34" charset="0"/>
                <a:ea typeface="MS PGothic" panose="020B0600070205080204" pitchFamily="34" charset="-128"/>
              </a:defRPr>
            </a:lvl2pPr>
            <a:lvl3pPr marL="1055103" indent="-211021">
              <a:defRPr sz="2215">
                <a:solidFill>
                  <a:schemeClr val="accent1"/>
                </a:solidFill>
                <a:latin typeface="Arial" panose="020B0604020202020204" pitchFamily="34" charset="0"/>
                <a:ea typeface="MS PGothic" panose="020B0600070205080204" pitchFamily="34" charset="-128"/>
              </a:defRPr>
            </a:lvl3pPr>
            <a:lvl4pPr marL="1477145" indent="-211021">
              <a:defRPr sz="2215">
                <a:solidFill>
                  <a:schemeClr val="accent1"/>
                </a:solidFill>
                <a:latin typeface="Arial" panose="020B0604020202020204" pitchFamily="34" charset="0"/>
                <a:ea typeface="MS PGothic" panose="020B0600070205080204" pitchFamily="34" charset="-128"/>
              </a:defRPr>
            </a:lvl4pPr>
            <a:lvl5pPr marL="1899186" indent="-211021">
              <a:defRPr sz="2215">
                <a:solidFill>
                  <a:schemeClr val="accent1"/>
                </a:solidFill>
                <a:latin typeface="Arial" panose="020B0604020202020204" pitchFamily="34" charset="0"/>
                <a:ea typeface="MS PGothic" panose="020B0600070205080204" pitchFamily="34" charset="-128"/>
              </a:defRPr>
            </a:lvl5pPr>
            <a:lvl6pPr marL="2321227"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6pPr>
            <a:lvl7pPr marL="2743269"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7pPr>
            <a:lvl8pPr marL="3165310"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8pPr>
            <a:lvl9pPr marL="3587351"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9pPr>
          </a:lstStyle>
          <a:p>
            <a:endParaRPr lang="en-US" altLang="en-US" sz="923" dirty="0">
              <a:solidFill>
                <a:srgbClr val="161616"/>
              </a:solidFill>
            </a:endParaRPr>
          </a:p>
        </p:txBody>
      </p:sp>
      <p:pic>
        <p:nvPicPr>
          <p:cNvPr id="36868" name="Picture 4">
            <a:extLst>
              <a:ext uri="{FF2B5EF4-FFF2-40B4-BE49-F238E27FC236}">
                <a16:creationId xmlns:a16="http://schemas.microsoft.com/office/drawing/2014/main" id="{6C4F80B2-EC80-883C-75C4-ED7A5A0587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578" y="4056599"/>
            <a:ext cx="5158154" cy="244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5">
            <a:extLst>
              <a:ext uri="{FF2B5EF4-FFF2-40B4-BE49-F238E27FC236}">
                <a16:creationId xmlns:a16="http://schemas.microsoft.com/office/drawing/2014/main" id="{48FBF59C-5753-814D-5845-454360E1AA22}"/>
              </a:ext>
            </a:extLst>
          </p:cNvPr>
          <p:cNvSpPr txBox="1">
            <a:spLocks noChangeArrowheads="1"/>
          </p:cNvSpPr>
          <p:nvPr/>
        </p:nvSpPr>
        <p:spPr bwMode="auto">
          <a:xfrm>
            <a:off x="5883572" y="4295195"/>
            <a:ext cx="253338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accent1"/>
                </a:solidFill>
                <a:latin typeface="Arial" panose="020B0604020202020204" pitchFamily="34" charset="0"/>
                <a:ea typeface="MS PGothic" panose="020B0600070205080204" pitchFamily="34" charset="-128"/>
              </a:defRPr>
            </a:lvl1pPr>
            <a:lvl2pPr marL="742950" indent="-285750">
              <a:defRPr sz="2400">
                <a:solidFill>
                  <a:schemeClr val="accent1"/>
                </a:solidFill>
                <a:latin typeface="Arial" panose="020B0604020202020204" pitchFamily="34" charset="0"/>
                <a:ea typeface="MS PGothic" panose="020B0600070205080204" pitchFamily="34" charset="-128"/>
              </a:defRPr>
            </a:lvl2pPr>
            <a:lvl3pPr marL="1143000" indent="-228600">
              <a:defRPr sz="2400">
                <a:solidFill>
                  <a:schemeClr val="accent1"/>
                </a:solidFill>
                <a:latin typeface="Arial" panose="020B0604020202020204" pitchFamily="34" charset="0"/>
                <a:ea typeface="MS PGothic" panose="020B0600070205080204" pitchFamily="34" charset="-128"/>
              </a:defRPr>
            </a:lvl3pPr>
            <a:lvl4pPr marL="1600200" indent="-228600">
              <a:defRPr sz="2400">
                <a:solidFill>
                  <a:schemeClr val="accent1"/>
                </a:solidFill>
                <a:latin typeface="Arial" panose="020B0604020202020204" pitchFamily="34" charset="0"/>
                <a:ea typeface="MS PGothic" panose="020B0600070205080204" pitchFamily="34" charset="-128"/>
              </a:defRPr>
            </a:lvl4pPr>
            <a:lvl5pPr marL="2057400" indent="-228600">
              <a:defRPr sz="2400">
                <a:solidFill>
                  <a:schemeClr val="accent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400">
                <a:solidFill>
                  <a:schemeClr val="accent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400">
                <a:solidFill>
                  <a:schemeClr val="accent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400">
                <a:solidFill>
                  <a:schemeClr val="accent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400">
                <a:solidFill>
                  <a:schemeClr val="accent1"/>
                </a:solidFill>
                <a:latin typeface="Arial" panose="020B0604020202020204" pitchFamily="34" charset="0"/>
                <a:ea typeface="MS PGothic" panose="020B0600070205080204" pitchFamily="34" charset="-128"/>
              </a:defRPr>
            </a:lvl9pPr>
          </a:lstStyle>
          <a:p>
            <a:r>
              <a:rPr lang="en-US" altLang="en-US" sz="1800" b="1" dirty="0"/>
              <a:t>The periphery of this initially small </a:t>
            </a:r>
          </a:p>
          <a:p>
            <a:r>
              <a:rPr lang="en-US" altLang="en-US" sz="1800" b="1" dirty="0"/>
              <a:t>component can only increase if c&gt;1</a:t>
            </a:r>
          </a:p>
        </p:txBody>
      </p:sp>
      <p:sp>
        <p:nvSpPr>
          <p:cNvPr id="4" name="Title 1">
            <a:extLst>
              <a:ext uri="{FF2B5EF4-FFF2-40B4-BE49-F238E27FC236}">
                <a16:creationId xmlns:a16="http://schemas.microsoft.com/office/drawing/2014/main" id="{105E24CD-13E0-3D81-D157-537D87F1B5E2}"/>
              </a:ext>
            </a:extLst>
          </p:cNvPr>
          <p:cNvSpPr txBox="1">
            <a:spLocks noGrp="1"/>
          </p:cNvSpPr>
          <p:nvPr>
            <p:ph type="title"/>
          </p:nvPr>
        </p:nvSpPr>
        <p:spPr>
          <a:xfrm>
            <a:off x="457200" y="274638"/>
            <a:ext cx="8229600" cy="833010"/>
          </a:xfrm>
          <a:prstGeom prst="rect">
            <a:avLst/>
          </a:prstGeom>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algn="ctr"/>
            <a:r>
              <a:rPr lang="en-IN" sz="3200" dirty="0">
                <a:solidFill>
                  <a:srgbClr val="FF0000"/>
                </a:solidFill>
                <a:latin typeface="Cambria" panose="02040503050406030204" pitchFamily="18" charset="0"/>
                <a:ea typeface="Cambria" panose="02040503050406030204" pitchFamily="18" charset="0"/>
              </a:rPr>
              <a:t>    </a:t>
            </a:r>
            <a:r>
              <a:rPr lang="en-IN" sz="3200" b="1" dirty="0">
                <a:solidFill>
                  <a:srgbClr val="FF0000"/>
                </a:solidFill>
                <a:latin typeface="Cambria" panose="02040503050406030204" pitchFamily="18" charset="0"/>
                <a:ea typeface="Cambria" panose="02040503050406030204" pitchFamily="18" charset="0"/>
              </a:rPr>
              <a:t>Giant Component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6A256ADB-6014-B73B-945B-62A8F431E832}"/>
              </a:ext>
            </a:extLst>
          </p:cNvPr>
          <p:cNvPicPr>
            <a:picLocks noChangeAspect="1"/>
          </p:cNvPicPr>
          <p:nvPr/>
        </p:nvPicPr>
        <p:blipFill rotWithShape="1">
          <a:blip r:embed="rId2">
            <a:alphaModFix amt="60000"/>
            <a:duotone>
              <a:schemeClr val="accent1">
                <a:shade val="45000"/>
                <a:satMod val="135000"/>
              </a:schemeClr>
              <a:prstClr val="white"/>
            </a:duotone>
          </a:blip>
          <a:srcRect r="-1" b="3428"/>
          <a:stretch/>
        </p:blipFill>
        <p:spPr>
          <a:xfrm>
            <a:off x="18913" y="116632"/>
            <a:ext cx="8910804" cy="6558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890" name="Content Placeholder 2">
            <a:extLst>
              <a:ext uri="{FF2B5EF4-FFF2-40B4-BE49-F238E27FC236}">
                <a16:creationId xmlns:a16="http://schemas.microsoft.com/office/drawing/2014/main" id="{1E12C7DD-17FC-8484-EEB3-462F23BC8FE4}"/>
              </a:ext>
            </a:extLst>
          </p:cNvPr>
          <p:cNvSpPr>
            <a:spLocks noGrp="1"/>
          </p:cNvSpPr>
          <p:nvPr>
            <p:ph idx="1"/>
          </p:nvPr>
        </p:nvSpPr>
        <p:spPr>
          <a:solidFill>
            <a:schemeClr val="bg1"/>
          </a:solidFill>
        </p:spPr>
        <p:txBody>
          <a:bodyPr/>
          <a:lstStyle/>
          <a:p>
            <a:r>
              <a:rPr lang="en-US" altLang="en-US" u="sng" dirty="0"/>
              <a:t>We expect a giant component </a:t>
            </a:r>
            <a:r>
              <a:rPr lang="en-US" altLang="en-US" u="sng" dirty="0" err="1"/>
              <a:t>iff</a:t>
            </a:r>
            <a:r>
              <a:rPr lang="en-US" altLang="en-US" u="sng" dirty="0"/>
              <a:t> c &gt; 1</a:t>
            </a:r>
          </a:p>
        </p:txBody>
      </p:sp>
      <p:sp>
        <p:nvSpPr>
          <p:cNvPr id="37891" name="Slide Number Placeholder 3">
            <a:extLst>
              <a:ext uri="{FF2B5EF4-FFF2-40B4-BE49-F238E27FC236}">
                <a16:creationId xmlns:a16="http://schemas.microsoft.com/office/drawing/2014/main" id="{36A56ED9-9D6A-7F24-772B-1F0638B6DF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15">
                <a:solidFill>
                  <a:schemeClr val="accent1"/>
                </a:solidFill>
                <a:latin typeface="Arial" panose="020B0604020202020204" pitchFamily="34" charset="0"/>
                <a:ea typeface="MS PGothic" panose="020B0600070205080204" pitchFamily="34" charset="-128"/>
              </a:defRPr>
            </a:lvl1pPr>
            <a:lvl2pPr marL="685817" indent="-263776">
              <a:defRPr sz="2215">
                <a:solidFill>
                  <a:schemeClr val="accent1"/>
                </a:solidFill>
                <a:latin typeface="Arial" panose="020B0604020202020204" pitchFamily="34" charset="0"/>
                <a:ea typeface="MS PGothic" panose="020B0600070205080204" pitchFamily="34" charset="-128"/>
              </a:defRPr>
            </a:lvl2pPr>
            <a:lvl3pPr marL="1055103" indent="-211021">
              <a:defRPr sz="2215">
                <a:solidFill>
                  <a:schemeClr val="accent1"/>
                </a:solidFill>
                <a:latin typeface="Arial" panose="020B0604020202020204" pitchFamily="34" charset="0"/>
                <a:ea typeface="MS PGothic" panose="020B0600070205080204" pitchFamily="34" charset="-128"/>
              </a:defRPr>
            </a:lvl3pPr>
            <a:lvl4pPr marL="1477145" indent="-211021">
              <a:defRPr sz="2215">
                <a:solidFill>
                  <a:schemeClr val="accent1"/>
                </a:solidFill>
                <a:latin typeface="Arial" panose="020B0604020202020204" pitchFamily="34" charset="0"/>
                <a:ea typeface="MS PGothic" panose="020B0600070205080204" pitchFamily="34" charset="-128"/>
              </a:defRPr>
            </a:lvl4pPr>
            <a:lvl5pPr marL="1899186" indent="-211021">
              <a:defRPr sz="2215">
                <a:solidFill>
                  <a:schemeClr val="accent1"/>
                </a:solidFill>
                <a:latin typeface="Arial" panose="020B0604020202020204" pitchFamily="34" charset="0"/>
                <a:ea typeface="MS PGothic" panose="020B0600070205080204" pitchFamily="34" charset="-128"/>
              </a:defRPr>
            </a:lvl5pPr>
            <a:lvl6pPr marL="2321227"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6pPr>
            <a:lvl7pPr marL="2743269"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7pPr>
            <a:lvl8pPr marL="3165310"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8pPr>
            <a:lvl9pPr marL="3587351" indent="-211021" algn="ctr" eaLnBrk="0" fontAlgn="base" hangingPunct="0">
              <a:spcBef>
                <a:spcPct val="0"/>
              </a:spcBef>
              <a:spcAft>
                <a:spcPct val="0"/>
              </a:spcAft>
              <a:defRPr sz="2215">
                <a:solidFill>
                  <a:schemeClr val="accent1"/>
                </a:solidFill>
                <a:latin typeface="Arial" panose="020B0604020202020204" pitchFamily="34" charset="0"/>
                <a:ea typeface="MS PGothic" panose="020B0600070205080204" pitchFamily="34" charset="-128"/>
              </a:defRPr>
            </a:lvl9pPr>
          </a:lstStyle>
          <a:p>
            <a:fld id="{57642E65-B345-4987-A983-8DBBC799050C}" type="slidenum">
              <a:rPr lang="en-US" altLang="en-US" sz="923">
                <a:solidFill>
                  <a:srgbClr val="161616"/>
                </a:solidFill>
              </a:rPr>
              <a:pPr/>
              <a:t>63</a:t>
            </a:fld>
            <a:endParaRPr lang="en-US" altLang="en-US" sz="923">
              <a:solidFill>
                <a:srgbClr val="161616"/>
              </a:solidFill>
            </a:endParaRPr>
          </a:p>
        </p:txBody>
      </p:sp>
      <p:pic>
        <p:nvPicPr>
          <p:cNvPr id="37892" name="Picture 4">
            <a:extLst>
              <a:ext uri="{FF2B5EF4-FFF2-40B4-BE49-F238E27FC236}">
                <a16:creationId xmlns:a16="http://schemas.microsoft.com/office/drawing/2014/main" id="{919B05F3-1496-3BD8-2D56-6E81F6FDDC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11637"/>
            <a:ext cx="5134708" cy="393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C8693E1C-1D56-B1F2-C0E6-AA4A335936D0}"/>
              </a:ext>
            </a:extLst>
          </p:cNvPr>
          <p:cNvSpPr>
            <a:spLocks noGrp="1"/>
          </p:cNvSpPr>
          <p:nvPr>
            <p:ph type="title"/>
          </p:nvPr>
        </p:nvSpPr>
        <p:spPr/>
        <p:txBody>
          <a:bodyPr/>
          <a:lstStyle/>
          <a:p>
            <a:endParaRPr lang="en-IN"/>
          </a:p>
        </p:txBody>
      </p:sp>
      <p:sp>
        <p:nvSpPr>
          <p:cNvPr id="5" name="Title 1">
            <a:extLst>
              <a:ext uri="{FF2B5EF4-FFF2-40B4-BE49-F238E27FC236}">
                <a16:creationId xmlns:a16="http://schemas.microsoft.com/office/drawing/2014/main" id="{242C0F0E-B1E3-3003-C72F-787C322610B4}"/>
              </a:ext>
            </a:extLst>
          </p:cNvPr>
          <p:cNvSpPr txBox="1">
            <a:spLocks/>
          </p:cNvSpPr>
          <p:nvPr/>
        </p:nvSpPr>
        <p:spPr>
          <a:xfrm>
            <a:off x="457200" y="274638"/>
            <a:ext cx="8229600" cy="833010"/>
          </a:xfrm>
          <a:prstGeom prst="rect">
            <a:avLst/>
          </a:prstGeom>
          <a:ln w="25400" cap="flat" cmpd="sng" algn="ctr">
            <a:noFill/>
            <a:prstDash val="solid"/>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3200">
                <a:solidFill>
                  <a:srgbClr val="FF0000"/>
                </a:solidFill>
                <a:latin typeface="Cambria" panose="02040503050406030204" pitchFamily="18" charset="0"/>
                <a:ea typeface="Cambria" panose="02040503050406030204" pitchFamily="18" charset="0"/>
              </a:rPr>
              <a:t>    </a:t>
            </a:r>
            <a:r>
              <a:rPr lang="en-IN" sz="3200" b="1">
                <a:solidFill>
                  <a:srgbClr val="FF0000"/>
                </a:solidFill>
                <a:latin typeface="Cambria" panose="02040503050406030204" pitchFamily="18" charset="0"/>
                <a:ea typeface="Cambria" panose="02040503050406030204" pitchFamily="18" charset="0"/>
              </a:rPr>
              <a:t>Giant Component</a:t>
            </a:r>
            <a:endParaRPr lang="en-IN" sz="3200" b="1" dirty="0">
              <a:solidFill>
                <a:srgbClr val="FF0000"/>
              </a:solidFill>
              <a:latin typeface="Cambria" panose="02040503050406030204" pitchFamily="18" charset="0"/>
              <a:ea typeface="Cambria" panose="020405030504060302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284469" y="188640"/>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p:sp>
        <p:nvSpPr>
          <p:cNvPr id="3" name="TextBox 2">
            <a:extLst>
              <a:ext uri="{FF2B5EF4-FFF2-40B4-BE49-F238E27FC236}">
                <a16:creationId xmlns:a16="http://schemas.microsoft.com/office/drawing/2014/main" id="{3FD0BC0F-664C-49DF-A450-88EF551566A9}"/>
              </a:ext>
            </a:extLst>
          </p:cNvPr>
          <p:cNvSpPr txBox="1"/>
          <p:nvPr/>
        </p:nvSpPr>
        <p:spPr>
          <a:xfrm>
            <a:off x="7264731" y="6237312"/>
            <a:ext cx="1527305" cy="507831"/>
          </a:xfrm>
          <a:prstGeom prst="rect">
            <a:avLst/>
          </a:prstGeom>
          <a:noFill/>
        </p:spPr>
        <p:txBody>
          <a:bodyPr wrap="square">
            <a:spAutoFit/>
          </a:bodyPr>
          <a:lstStyle/>
          <a:p>
            <a:r>
              <a:rPr lang="en-IN" sz="1350" dirty="0" err="1">
                <a:latin typeface="CMBX12~b"/>
              </a:rPr>
              <a:t>Dr.</a:t>
            </a:r>
            <a:r>
              <a:rPr lang="en-IN" sz="1350" dirty="0">
                <a:latin typeface="CMBX12~b"/>
              </a:rPr>
              <a:t> Kim Christensen</a:t>
            </a:r>
            <a:endParaRPr lang="en-IN" sz="1350" dirty="0"/>
          </a:p>
        </p:txBody>
      </p:sp>
      <p:pic>
        <p:nvPicPr>
          <p:cNvPr id="5" name="Picture 4">
            <a:extLst>
              <a:ext uri="{FF2B5EF4-FFF2-40B4-BE49-F238E27FC236}">
                <a16:creationId xmlns:a16="http://schemas.microsoft.com/office/drawing/2014/main" id="{AFAA329C-F60D-22A9-80BE-08E38C65B9DB}"/>
              </a:ext>
            </a:extLst>
          </p:cNvPr>
          <p:cNvPicPr>
            <a:picLocks noChangeAspect="1"/>
          </p:cNvPicPr>
          <p:nvPr/>
        </p:nvPicPr>
        <p:blipFill>
          <a:blip r:embed="rId3"/>
          <a:stretch>
            <a:fillRect/>
          </a:stretch>
        </p:blipFill>
        <p:spPr>
          <a:xfrm>
            <a:off x="3566728" y="1837267"/>
            <a:ext cx="2010544" cy="159173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3C716D-EEC1-E2A6-AC5A-E3CEBD709DA6}"/>
                  </a:ext>
                </a:extLst>
              </p:cNvPr>
              <p:cNvSpPr txBox="1"/>
              <p:nvPr/>
            </p:nvSpPr>
            <p:spPr>
              <a:xfrm>
                <a:off x="467544" y="3609787"/>
                <a:ext cx="7804045" cy="1015663"/>
              </a:xfrm>
              <a:prstGeom prst="rect">
                <a:avLst/>
              </a:prstGeom>
              <a:noFill/>
            </p:spPr>
            <p:txBody>
              <a:bodyPr wrap="square">
                <a:spAutoFit/>
              </a:bodyPr>
              <a:lstStyle/>
              <a:p>
                <a:pPr algn="l"/>
                <a:r>
                  <a:rPr lang="en-US" sz="2000" dirty="0">
                    <a:latin typeface="Cambria" panose="02040503050406030204" pitchFamily="18" charset="0"/>
                    <a:ea typeface="Cambria" panose="02040503050406030204" pitchFamily="18" charset="0"/>
                  </a:rPr>
                  <a:t>Percolation in </a:t>
                </a:r>
                <a14:m>
                  <m:oMath xmlns:m="http://schemas.openxmlformats.org/officeDocument/2006/math">
                    <m:r>
                      <a:rPr lang="en-US" sz="2000" i="1" dirty="0">
                        <a:latin typeface="Cambria Math" panose="02040503050406030204" pitchFamily="18" charset="0"/>
                      </a:rPr>
                      <m:t>2</m:t>
                    </m:r>
                    <m:r>
                      <a:rPr lang="en-US" sz="2000" i="1" dirty="0">
                        <a:latin typeface="Cambria Math" panose="02040503050406030204" pitchFamily="18" charset="0"/>
                      </a:rPr>
                      <m:t>𝑑</m:t>
                    </m:r>
                  </m:oMath>
                </a14:m>
                <a:r>
                  <a:rPr lang="en-US" sz="2000" dirty="0">
                    <a:latin typeface="Cambria" panose="02040503050406030204" pitchFamily="18" charset="0"/>
                    <a:ea typeface="Cambria" panose="02040503050406030204" pitchFamily="18" charset="0"/>
                  </a:rPr>
                  <a:t> square lattice of linear size </a:t>
                </a:r>
                <a14:m>
                  <m:oMath xmlns:m="http://schemas.openxmlformats.org/officeDocument/2006/math">
                    <m:r>
                      <a:rPr lang="en-US" sz="2000" i="1" dirty="0">
                        <a:latin typeface="Cambria Math" panose="02040503050406030204" pitchFamily="18" charset="0"/>
                      </a:rPr>
                      <m:t>𝐿</m:t>
                    </m:r>
                    <m:r>
                      <a:rPr lang="en-US" sz="2000" i="1" dirty="0">
                        <a:latin typeface="Cambria Math" panose="02040503050406030204" pitchFamily="18" charset="0"/>
                      </a:rPr>
                      <m:t> = 5. </m:t>
                    </m:r>
                  </m:oMath>
                </a14:m>
                <a:r>
                  <a:rPr lang="en-US" sz="2000" dirty="0">
                    <a:latin typeface="Cambria" panose="02040503050406030204" pitchFamily="18" charset="0"/>
                    <a:ea typeface="Cambria" panose="02040503050406030204" pitchFamily="18" charset="0"/>
                  </a:rPr>
                  <a:t>Sites are occupied with probability </a:t>
                </a:r>
                <a14:m>
                  <m:oMath xmlns:m="http://schemas.openxmlformats.org/officeDocument/2006/math">
                    <m:r>
                      <a:rPr lang="en-US" sz="2000" i="1" dirty="0">
                        <a:latin typeface="Cambria Math" panose="02040503050406030204" pitchFamily="18" charset="0"/>
                      </a:rPr>
                      <m:t>𝑝</m:t>
                    </m:r>
                  </m:oMath>
                </a14:m>
                <a:r>
                  <a:rPr lang="en-US" sz="2000" dirty="0">
                    <a:latin typeface="Cambria" panose="02040503050406030204" pitchFamily="18" charset="0"/>
                    <a:ea typeface="Cambria" panose="02040503050406030204" pitchFamily="18" charset="0"/>
                  </a:rPr>
                  <a:t>. In the lattice above, we have one cluster of size 7, a cluster of size 3 and two clusters of size 1 </a:t>
                </a:r>
                <a:r>
                  <a:rPr lang="en-IN" sz="2000" dirty="0">
                    <a:latin typeface="Cambria" panose="02040503050406030204" pitchFamily="18" charset="0"/>
                    <a:ea typeface="Cambria" panose="02040503050406030204" pitchFamily="18" charset="0"/>
                  </a:rPr>
                  <a:t>(isolated sites).</a:t>
                </a:r>
              </a:p>
            </p:txBody>
          </p:sp>
        </mc:Choice>
        <mc:Fallback xmlns="">
          <p:sp>
            <p:nvSpPr>
              <p:cNvPr id="8" name="TextBox 7">
                <a:extLst>
                  <a:ext uri="{FF2B5EF4-FFF2-40B4-BE49-F238E27FC236}">
                    <a16:creationId xmlns:a16="http://schemas.microsoft.com/office/drawing/2014/main" id="{393C716D-EEC1-E2A6-AC5A-E3CEBD709DA6}"/>
                  </a:ext>
                </a:extLst>
              </p:cNvPr>
              <p:cNvSpPr txBox="1">
                <a:spLocks noRot="1" noChangeAspect="1" noMove="1" noResize="1" noEditPoints="1" noAdjustHandles="1" noChangeArrowheads="1" noChangeShapeType="1" noTextEdit="1"/>
              </p:cNvSpPr>
              <p:nvPr/>
            </p:nvSpPr>
            <p:spPr>
              <a:xfrm>
                <a:off x="467544" y="3609787"/>
                <a:ext cx="7804045" cy="1015663"/>
              </a:xfrm>
              <a:prstGeom prst="rect">
                <a:avLst/>
              </a:prstGeom>
              <a:blipFill>
                <a:blip r:embed="rId4"/>
                <a:stretch>
                  <a:fillRect l="-859" t="-2994" b="-9581"/>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1D7082E6-48B1-8716-B67B-BA1EC2E01F5A}"/>
              </a:ext>
            </a:extLst>
          </p:cNvPr>
          <p:cNvSpPr txBox="1"/>
          <p:nvPr/>
        </p:nvSpPr>
        <p:spPr>
          <a:xfrm>
            <a:off x="1115616" y="4950167"/>
            <a:ext cx="6912768" cy="400110"/>
          </a:xfrm>
          <a:prstGeom prst="rect">
            <a:avLst/>
          </a:prstGeom>
          <a:noFill/>
        </p:spPr>
        <p:txBody>
          <a:bodyPr wrap="square">
            <a:spAutoFit/>
          </a:bodyPr>
          <a:lstStyle/>
          <a:p>
            <a:r>
              <a:rPr lang="en-US" sz="2000" dirty="0">
                <a:solidFill>
                  <a:srgbClr val="0000FF"/>
                </a:solidFill>
                <a:latin typeface="Cambria" panose="02040503050406030204" pitchFamily="18" charset="0"/>
                <a:ea typeface="Cambria" panose="02040503050406030204" pitchFamily="18" charset="0"/>
              </a:rPr>
              <a:t>A cluster is a group of nearest </a:t>
            </a:r>
            <a:r>
              <a:rPr lang="en-US" sz="2000" dirty="0" err="1">
                <a:solidFill>
                  <a:srgbClr val="0000FF"/>
                </a:solidFill>
                <a:latin typeface="Cambria" panose="02040503050406030204" pitchFamily="18" charset="0"/>
                <a:ea typeface="Cambria" panose="02040503050406030204" pitchFamily="18" charset="0"/>
              </a:rPr>
              <a:t>neighbouring</a:t>
            </a:r>
            <a:r>
              <a:rPr lang="en-US" sz="2000" dirty="0">
                <a:solidFill>
                  <a:srgbClr val="0000FF"/>
                </a:solidFill>
                <a:latin typeface="Cambria" panose="02040503050406030204" pitchFamily="18" charset="0"/>
                <a:ea typeface="Cambria" panose="02040503050406030204" pitchFamily="18" charset="0"/>
              </a:rPr>
              <a:t> occupied sites.</a:t>
            </a:r>
            <a:endParaRPr lang="en-IN" sz="2000" dirty="0">
              <a:solidFill>
                <a:srgbClr val="0000FF"/>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856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79512" y="119497"/>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6CBF3D-7A61-2E81-6BB8-3AED143F81E8}"/>
                  </a:ext>
                </a:extLst>
              </p:cNvPr>
              <p:cNvSpPr txBox="1"/>
              <p:nvPr/>
            </p:nvSpPr>
            <p:spPr>
              <a:xfrm>
                <a:off x="529512" y="2759465"/>
                <a:ext cx="8614488" cy="1477328"/>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The most common example is the </a:t>
                </a:r>
                <a:r>
                  <a:rPr lang="en-US" dirty="0">
                    <a:solidFill>
                      <a:srgbClr val="0000FF"/>
                    </a:solidFill>
                    <a:latin typeface="Cambria" panose="02040503050406030204" pitchFamily="18" charset="0"/>
                    <a:ea typeface="Cambria" panose="02040503050406030204" pitchFamily="18" charset="0"/>
                  </a:rPr>
                  <a:t>percolation on a square lattice</a:t>
                </a:r>
                <a:r>
                  <a:rPr lang="en-US" dirty="0">
                    <a:latin typeface="Cambria" panose="02040503050406030204" pitchFamily="18" charset="0"/>
                    <a:ea typeface="Cambria" panose="02040503050406030204" pitchFamily="18" charset="0"/>
                  </a:rPr>
                  <a:t>, where sites are connected to their nearest neighbors. </a:t>
                </a:r>
                <a:r>
                  <a:rPr lang="en-US" b="1" i="1" dirty="0">
                    <a:solidFill>
                      <a:srgbClr val="0000FF"/>
                    </a:solidFill>
                    <a:latin typeface="Cambria" panose="02040503050406030204" pitchFamily="18" charset="0"/>
                    <a:ea typeface="Cambria" panose="02040503050406030204" pitchFamily="18" charset="0"/>
                  </a:rPr>
                  <a:t>If a cluster of connected sites spans the lattice from one side to another, it is said to percolate. </a:t>
                </a:r>
                <a:r>
                  <a:rPr lang="en-US" dirty="0">
                    <a:latin typeface="Cambria" panose="02040503050406030204" pitchFamily="18" charset="0"/>
                    <a:ea typeface="Cambria" panose="02040503050406030204" pitchFamily="18" charset="0"/>
                  </a:rPr>
                  <a:t>The percolation phase transition occurs at a </a:t>
                </a:r>
                <a:r>
                  <a:rPr lang="en-US" dirty="0">
                    <a:solidFill>
                      <a:srgbClr val="0000FF"/>
                    </a:solidFill>
                    <a:latin typeface="Cambria" panose="02040503050406030204" pitchFamily="18" charset="0"/>
                    <a:ea typeface="Cambria" panose="02040503050406030204" pitchFamily="18" charset="0"/>
                  </a:rPr>
                  <a:t>critical probability </a:t>
                </a:r>
                <a14:m>
                  <m:oMath xmlns:m="http://schemas.openxmlformats.org/officeDocument/2006/math">
                    <m:r>
                      <a:rPr lang="en-US" i="1" dirty="0">
                        <a:solidFill>
                          <a:srgbClr val="0000FF"/>
                        </a:solidFill>
                        <a:latin typeface="Cambria Math" panose="02040503050406030204" pitchFamily="18" charset="0"/>
                        <a:ea typeface="Cambria" panose="02040503050406030204" pitchFamily="18" charset="0"/>
                      </a:rPr>
                      <m:t>(</m:t>
                    </m:r>
                    <m:sSub>
                      <m:sSubPr>
                        <m:ctrlPr>
                          <a:rPr lang="en-US" i="1" dirty="0" err="1">
                            <a:solidFill>
                              <a:srgbClr val="0000FF"/>
                            </a:solidFill>
                            <a:latin typeface="Cambria Math" panose="02040503050406030204" pitchFamily="18" charset="0"/>
                            <a:ea typeface="Cambria" panose="02040503050406030204" pitchFamily="18" charset="0"/>
                          </a:rPr>
                        </m:ctrlPr>
                      </m:sSubPr>
                      <m:e>
                        <m:r>
                          <a:rPr lang="en-US" i="1" dirty="0" err="1">
                            <a:solidFill>
                              <a:srgbClr val="0000FF"/>
                            </a:solidFill>
                            <a:latin typeface="Cambria Math" panose="02040503050406030204" pitchFamily="18" charset="0"/>
                            <a:ea typeface="Cambria" panose="02040503050406030204" pitchFamily="18" charset="0"/>
                          </a:rPr>
                          <m:t>𝑝</m:t>
                        </m:r>
                      </m:e>
                      <m:sub>
                        <m:r>
                          <a:rPr lang="en-US" i="1" dirty="0" err="1">
                            <a:solidFill>
                              <a:srgbClr val="0000FF"/>
                            </a:solidFill>
                            <a:latin typeface="Cambria Math" panose="02040503050406030204" pitchFamily="18" charset="0"/>
                            <a:ea typeface="Cambria" panose="02040503050406030204" pitchFamily="18" charset="0"/>
                          </a:rPr>
                          <m:t>𝑐</m:t>
                        </m:r>
                      </m:sub>
                    </m:sSub>
                    <m:r>
                      <a:rPr lang="en-US" i="1" dirty="0">
                        <a:solidFill>
                          <a:srgbClr val="0000FF"/>
                        </a:solidFill>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separating a regime where isolated clusters dominate from a regime where a </a:t>
                </a:r>
                <a:r>
                  <a:rPr lang="en-US" b="1" dirty="0">
                    <a:solidFill>
                      <a:srgbClr val="0000FF"/>
                    </a:solidFill>
                    <a:latin typeface="Cambria" panose="02040503050406030204" pitchFamily="18" charset="0"/>
                    <a:ea typeface="Cambria" panose="02040503050406030204" pitchFamily="18" charset="0"/>
                  </a:rPr>
                  <a:t>giant percolating cluster emerges.</a:t>
                </a:r>
                <a:endParaRPr lang="en-IN" b="1" dirty="0">
                  <a:solidFill>
                    <a:srgbClr val="0000FF"/>
                  </a:solidFill>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B76CBF3D-7A61-2E81-6BB8-3AED143F81E8}"/>
                  </a:ext>
                </a:extLst>
              </p:cNvPr>
              <p:cNvSpPr txBox="1">
                <a:spLocks noRot="1" noChangeAspect="1" noMove="1" noResize="1" noEditPoints="1" noAdjustHandles="1" noChangeArrowheads="1" noChangeShapeType="1" noTextEdit="1"/>
              </p:cNvSpPr>
              <p:nvPr/>
            </p:nvSpPr>
            <p:spPr>
              <a:xfrm>
                <a:off x="529512" y="2759465"/>
                <a:ext cx="8614488" cy="1477328"/>
              </a:xfrm>
              <a:prstGeom prst="rect">
                <a:avLst/>
              </a:prstGeom>
              <a:blipFill>
                <a:blip r:embed="rId3"/>
                <a:stretch>
                  <a:fillRect l="-495" t="-2893" b="-5372"/>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7DB7BC34-5C10-D619-5349-6BB48E65D4BA}"/>
              </a:ext>
            </a:extLst>
          </p:cNvPr>
          <p:cNvSpPr txBox="1"/>
          <p:nvPr/>
        </p:nvSpPr>
        <p:spPr>
          <a:xfrm>
            <a:off x="526745" y="4948305"/>
            <a:ext cx="8614488" cy="1200329"/>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Understanding percolation theory involves </a:t>
            </a:r>
            <a:r>
              <a:rPr lang="en-US" b="1" u="sng" dirty="0">
                <a:solidFill>
                  <a:srgbClr val="FF0000"/>
                </a:solidFill>
                <a:latin typeface="Cambria" panose="02040503050406030204" pitchFamily="18" charset="0"/>
                <a:ea typeface="Cambria" panose="02040503050406030204" pitchFamily="18" charset="0"/>
              </a:rPr>
              <a:t>studying the critical behavior near the percolation threshold</a:t>
            </a:r>
            <a:r>
              <a:rPr lang="en-US" dirty="0">
                <a:latin typeface="Cambria" panose="02040503050406030204" pitchFamily="18" charset="0"/>
                <a:ea typeface="Cambria" panose="02040503050406030204" pitchFamily="18" charset="0"/>
              </a:rPr>
              <a:t>, where</a:t>
            </a:r>
            <a:r>
              <a:rPr lang="en-US" dirty="0">
                <a:solidFill>
                  <a:srgbClr val="FF0000"/>
                </a:solidFill>
                <a:latin typeface="Cambria" panose="02040503050406030204" pitchFamily="18" charset="0"/>
                <a:ea typeface="Cambria" panose="02040503050406030204" pitchFamily="18" charset="0"/>
              </a:rPr>
              <a:t> small </a:t>
            </a:r>
            <a:r>
              <a:rPr lang="en-US" dirty="0">
                <a:latin typeface="Cambria" panose="02040503050406030204" pitchFamily="18" charset="0"/>
                <a:ea typeface="Cambria" panose="02040503050406030204" pitchFamily="18" charset="0"/>
              </a:rPr>
              <a:t>changes in the probability of occupation can lead to </a:t>
            </a:r>
            <a:r>
              <a:rPr lang="en-US" dirty="0">
                <a:solidFill>
                  <a:srgbClr val="FF0000"/>
                </a:solidFill>
                <a:latin typeface="Cambria" panose="02040503050406030204" pitchFamily="18" charset="0"/>
                <a:ea typeface="Cambria" panose="02040503050406030204" pitchFamily="18" charset="0"/>
              </a:rPr>
              <a:t>drastic</a:t>
            </a:r>
            <a:r>
              <a:rPr lang="en-US" dirty="0">
                <a:latin typeface="Cambria" panose="02040503050406030204" pitchFamily="18" charset="0"/>
                <a:ea typeface="Cambria" panose="02040503050406030204" pitchFamily="18" charset="0"/>
              </a:rPr>
              <a:t> changes in the system's macroscopic properties. This behavior is often characterized by </a:t>
            </a:r>
            <a:r>
              <a:rPr lang="en-US" dirty="0">
                <a:solidFill>
                  <a:srgbClr val="0000FF"/>
                </a:solidFill>
                <a:latin typeface="Cambria" panose="02040503050406030204" pitchFamily="18" charset="0"/>
                <a:ea typeface="Cambria" panose="02040503050406030204" pitchFamily="18" charset="0"/>
              </a:rPr>
              <a:t>critical exponents and scaling laws.</a:t>
            </a:r>
            <a:endParaRPr lang="en-IN" dirty="0">
              <a:solidFill>
                <a:srgbClr val="0000FF"/>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8001AA-DD09-35CA-42E7-E96338A0E9F0}"/>
                  </a:ext>
                </a:extLst>
              </p:cNvPr>
              <p:cNvSpPr txBox="1"/>
              <p:nvPr/>
            </p:nvSpPr>
            <p:spPr>
              <a:xfrm>
                <a:off x="551299" y="734970"/>
                <a:ext cx="8614488" cy="1477328"/>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Percolation theory is a branch of statistical physics that deals with the behavior of connected clusters in random systems. The basic idea is to study </a:t>
                </a:r>
                <a:r>
                  <a:rPr lang="en-US" dirty="0">
                    <a:solidFill>
                      <a:srgbClr val="0000FF"/>
                    </a:solidFill>
                    <a:latin typeface="Cambria" panose="02040503050406030204" pitchFamily="18" charset="0"/>
                    <a:ea typeface="Cambria" panose="02040503050406030204" pitchFamily="18" charset="0"/>
                  </a:rPr>
                  <a:t>how connectivity emerges in a disordered medium. </a:t>
                </a:r>
                <a:r>
                  <a:rPr lang="en-US" dirty="0">
                    <a:latin typeface="Cambria" panose="02040503050406030204" pitchFamily="18" charset="0"/>
                    <a:ea typeface="Cambria" panose="02040503050406030204" pitchFamily="18" charset="0"/>
                  </a:rPr>
                  <a:t>The model involves a </a:t>
                </a:r>
                <a:r>
                  <a:rPr lang="en-US" b="1" dirty="0">
                    <a:latin typeface="Cambria" panose="02040503050406030204" pitchFamily="18" charset="0"/>
                    <a:ea typeface="Cambria" panose="02040503050406030204" pitchFamily="18" charset="0"/>
                  </a:rPr>
                  <a:t>lattice or network of sites</a:t>
                </a:r>
                <a:r>
                  <a:rPr lang="en-US" dirty="0">
                    <a:latin typeface="Cambria" panose="02040503050406030204" pitchFamily="18" charset="0"/>
                    <a:ea typeface="Cambria" panose="02040503050406030204" pitchFamily="18" charset="0"/>
                  </a:rPr>
                  <a:t>, and each site is </a:t>
                </a:r>
                <a:r>
                  <a:rPr lang="en-US" dirty="0">
                    <a:solidFill>
                      <a:srgbClr val="0000FF"/>
                    </a:solidFill>
                    <a:latin typeface="Cambria" panose="02040503050406030204" pitchFamily="18" charset="0"/>
                    <a:ea typeface="Cambria" panose="02040503050406030204" pitchFamily="18" charset="0"/>
                  </a:rPr>
                  <a:t>occupied</a:t>
                </a:r>
                <a:r>
                  <a:rPr lang="en-US" dirty="0">
                    <a:latin typeface="Cambria" panose="02040503050406030204" pitchFamily="18" charset="0"/>
                    <a:ea typeface="Cambria" panose="02040503050406030204" pitchFamily="18" charset="0"/>
                  </a:rPr>
                  <a:t> with a certain probability </a:t>
                </a:r>
                <a14:m>
                  <m:oMath xmlns:m="http://schemas.openxmlformats.org/officeDocument/2006/math">
                    <m:r>
                      <a:rPr lang="en-US" i="1" dirty="0">
                        <a:latin typeface="Cambria Math" panose="02040503050406030204" pitchFamily="18" charset="0"/>
                        <a:ea typeface="Cambria" panose="02040503050406030204" pitchFamily="18" charset="0"/>
                      </a:rPr>
                      <m:t>(</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 </m:t>
                    </m:r>
                  </m:oMath>
                </a14:m>
                <a:r>
                  <a:rPr lang="en-US" dirty="0">
                    <a:latin typeface="Cambria" panose="02040503050406030204" pitchFamily="18" charset="0"/>
                    <a:ea typeface="Cambria" panose="02040503050406030204" pitchFamily="18" charset="0"/>
                  </a:rPr>
                  <a:t>or </a:t>
                </a:r>
                <a:r>
                  <a:rPr lang="en-US" dirty="0">
                    <a:solidFill>
                      <a:srgbClr val="0000FF"/>
                    </a:solidFill>
                    <a:latin typeface="Cambria" panose="02040503050406030204" pitchFamily="18" charset="0"/>
                    <a:ea typeface="Cambria" panose="02040503050406030204" pitchFamily="18" charset="0"/>
                  </a:rPr>
                  <a:t>vacant</a:t>
                </a:r>
                <a:r>
                  <a:rPr lang="en-US" dirty="0">
                    <a:latin typeface="Cambria" panose="02040503050406030204" pitchFamily="18" charset="0"/>
                    <a:ea typeface="Cambria" panose="02040503050406030204" pitchFamily="18" charset="0"/>
                  </a:rPr>
                  <a:t> with the complementary probability </a:t>
                </a:r>
                <a14:m>
                  <m:oMath xmlns:m="http://schemas.openxmlformats.org/officeDocument/2006/math">
                    <m:r>
                      <a:rPr lang="en-US" i="1" dirty="0">
                        <a:latin typeface="Cambria Math" panose="02040503050406030204" pitchFamily="18" charset="0"/>
                        <a:ea typeface="Cambria" panose="02040503050406030204" pitchFamily="18" charset="0"/>
                      </a:rPr>
                      <m:t>(1−</m:t>
                    </m:r>
                    <m:r>
                      <a:rPr lang="en-US" i="1" dirty="0">
                        <a:latin typeface="Cambria Math" panose="02040503050406030204" pitchFamily="18" charset="0"/>
                        <a:ea typeface="Cambria" panose="02040503050406030204" pitchFamily="18" charset="0"/>
                      </a:rPr>
                      <m:t>𝑝</m:t>
                    </m:r>
                    <m:r>
                      <a:rPr lang="en-US" i="1" dirty="0">
                        <a:latin typeface="Cambria Math" panose="02040503050406030204" pitchFamily="18" charset="0"/>
                        <a:ea typeface="Cambria" panose="02040503050406030204" pitchFamily="18" charset="0"/>
                      </a:rPr>
                      <m:t>)</m:t>
                    </m:r>
                  </m:oMath>
                </a14:m>
                <a:r>
                  <a:rPr lang="en-IN" dirty="0">
                    <a:latin typeface="Cambria" panose="02040503050406030204" pitchFamily="18" charset="0"/>
                    <a:ea typeface="Cambria" panose="02040503050406030204" pitchFamily="18" charset="0"/>
                  </a:rPr>
                  <a:t>. </a:t>
                </a:r>
                <a14:m>
                  <m:oMath xmlns:m="http://schemas.openxmlformats.org/officeDocument/2006/math">
                    <m:r>
                      <a:rPr lang="en-IN" i="1" dirty="0">
                        <a:latin typeface="Cambria Math" panose="02040503050406030204" pitchFamily="18" charset="0"/>
                        <a:ea typeface="Cambria" panose="02040503050406030204" pitchFamily="18" charset="0"/>
                      </a:rPr>
                      <m:t>𝑝</m:t>
                    </m:r>
                  </m:oMath>
                </a14:m>
                <a:r>
                  <a:rPr lang="en-IN" dirty="0">
                    <a:latin typeface="Cambria" panose="02040503050406030204" pitchFamily="18" charset="0"/>
                    <a:ea typeface="Cambria" panose="02040503050406030204" pitchFamily="18" charset="0"/>
                  </a:rPr>
                  <a:t> is called as </a:t>
                </a:r>
                <a:r>
                  <a:rPr lang="en-IN" dirty="0">
                    <a:solidFill>
                      <a:srgbClr val="0000FF"/>
                    </a:solidFill>
                    <a:latin typeface="Cambria" panose="02040503050406030204" pitchFamily="18" charset="0"/>
                    <a:ea typeface="Cambria" panose="02040503050406030204" pitchFamily="18" charset="0"/>
                  </a:rPr>
                  <a:t>occupation probability.</a:t>
                </a:r>
                <a:endParaRPr lang="en-IN" dirty="0">
                  <a:latin typeface="Cambria" panose="02040503050406030204" pitchFamily="18" charset="0"/>
                  <a:ea typeface="Cambria" panose="02040503050406030204" pitchFamily="18" charset="0"/>
                </a:endParaRPr>
              </a:p>
            </p:txBody>
          </p:sp>
        </mc:Choice>
        <mc:Fallback xmlns="">
          <p:sp>
            <p:nvSpPr>
              <p:cNvPr id="2" name="TextBox 1">
                <a:extLst>
                  <a:ext uri="{FF2B5EF4-FFF2-40B4-BE49-F238E27FC236}">
                    <a16:creationId xmlns:a16="http://schemas.microsoft.com/office/drawing/2014/main" id="{F98001AA-DD09-35CA-42E7-E96338A0E9F0}"/>
                  </a:ext>
                </a:extLst>
              </p:cNvPr>
              <p:cNvSpPr txBox="1">
                <a:spLocks noRot="1" noChangeAspect="1" noMove="1" noResize="1" noEditPoints="1" noAdjustHandles="1" noChangeArrowheads="1" noChangeShapeType="1" noTextEdit="1"/>
              </p:cNvSpPr>
              <p:nvPr/>
            </p:nvSpPr>
            <p:spPr>
              <a:xfrm>
                <a:off x="551299" y="734970"/>
                <a:ext cx="8614488" cy="1477328"/>
              </a:xfrm>
              <a:prstGeom prst="rect">
                <a:avLst/>
              </a:prstGeom>
              <a:blipFill>
                <a:blip r:embed="rId4"/>
                <a:stretch>
                  <a:fillRect l="-424" t="-2893" r="-71" b="-5372"/>
                </a:stretch>
              </a:blipFill>
            </p:spPr>
            <p:txBody>
              <a:bodyPr/>
              <a:lstStyle/>
              <a:p>
                <a:r>
                  <a:rPr lang="en-IN">
                    <a:noFill/>
                  </a:rPr>
                  <a:t> </a:t>
                </a:r>
              </a:p>
            </p:txBody>
          </p:sp>
        </mc:Fallback>
      </mc:AlternateContent>
    </p:spTree>
    <p:extLst>
      <p:ext uri="{BB962C8B-B14F-4D97-AF65-F5344CB8AC3E}">
        <p14:creationId xmlns:p14="http://schemas.microsoft.com/office/powerpoint/2010/main" val="4149346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9" name="Text Box 3">
            <a:extLst>
              <a:ext uri="{FF2B5EF4-FFF2-40B4-BE49-F238E27FC236}">
                <a16:creationId xmlns:a16="http://schemas.microsoft.com/office/drawing/2014/main" id="{71F2790A-DB05-557C-721D-53186DDC08B9}"/>
              </a:ext>
            </a:extLst>
          </p:cNvPr>
          <p:cNvSpPr txBox="1">
            <a:spLocks noChangeArrowheads="1"/>
          </p:cNvSpPr>
          <p:nvPr/>
        </p:nvSpPr>
        <p:spPr bwMode="auto">
          <a:xfrm>
            <a:off x="107504" y="7153"/>
            <a:ext cx="3246470" cy="55399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000" i="1" dirty="0">
                <a:solidFill>
                  <a:srgbClr val="0000FF"/>
                </a:solidFill>
                <a:latin typeface="Cambria" panose="02040503050406030204" pitchFamily="18" charset="0"/>
                <a:ea typeface="Cambria" panose="02040503050406030204" pitchFamily="18" charset="0"/>
              </a:rPr>
              <a:t>Percolation Theory</a:t>
            </a:r>
          </a:p>
        </p:txBody>
      </p:sp>
      <p:sp>
        <p:nvSpPr>
          <p:cNvPr id="6" name="TextBox 5">
            <a:extLst>
              <a:ext uri="{FF2B5EF4-FFF2-40B4-BE49-F238E27FC236}">
                <a16:creationId xmlns:a16="http://schemas.microsoft.com/office/drawing/2014/main" id="{A7D521BF-A813-8E16-9C36-A433394AEACE}"/>
              </a:ext>
            </a:extLst>
          </p:cNvPr>
          <p:cNvSpPr txBox="1"/>
          <p:nvPr/>
        </p:nvSpPr>
        <p:spPr>
          <a:xfrm>
            <a:off x="548685" y="793191"/>
            <a:ext cx="8614488" cy="1200329"/>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Fractals, which are objects with </a:t>
            </a:r>
            <a:r>
              <a:rPr lang="en-US" dirty="0">
                <a:solidFill>
                  <a:srgbClr val="0000FF"/>
                </a:solidFill>
                <a:latin typeface="Cambria" panose="02040503050406030204" pitchFamily="18" charset="0"/>
                <a:ea typeface="Cambria" panose="02040503050406030204" pitchFamily="18" charset="0"/>
              </a:rPr>
              <a:t>self-similar structure </a:t>
            </a:r>
            <a:r>
              <a:rPr lang="en-US" dirty="0">
                <a:latin typeface="Cambria" panose="02040503050406030204" pitchFamily="18" charset="0"/>
                <a:ea typeface="Cambria" panose="02040503050406030204" pitchFamily="18" charset="0"/>
              </a:rPr>
              <a:t>at different scales, are intimately related to percolation theory. </a:t>
            </a:r>
            <a:r>
              <a:rPr lang="en-US" b="1" dirty="0">
                <a:solidFill>
                  <a:srgbClr val="0000FF"/>
                </a:solidFill>
                <a:latin typeface="Cambria" panose="02040503050406030204" pitchFamily="18" charset="0"/>
                <a:ea typeface="Cambria" panose="02040503050406030204" pitchFamily="18" charset="0"/>
              </a:rPr>
              <a:t>The clusters formed during percolation often exhibit fractal characteristics</a:t>
            </a:r>
            <a:r>
              <a:rPr lang="en-US" dirty="0">
                <a:latin typeface="Cambria" panose="02040503050406030204" pitchFamily="18" charset="0"/>
                <a:ea typeface="Cambria" panose="02040503050406030204" pitchFamily="18" charset="0"/>
              </a:rPr>
              <a:t>, and the study of percolation provides insights into the formation of fractal structures in various physical systems.</a:t>
            </a:r>
            <a:endParaRPr lang="en-IN"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3F27813D-E2E7-F3EE-1E18-42BFE206255E}"/>
              </a:ext>
            </a:extLst>
          </p:cNvPr>
          <p:cNvSpPr txBox="1"/>
          <p:nvPr/>
        </p:nvSpPr>
        <p:spPr>
          <a:xfrm>
            <a:off x="529832" y="2230467"/>
            <a:ext cx="8614488" cy="1477328"/>
          </a:xfrm>
          <a:prstGeom prst="rect">
            <a:avLst/>
          </a:prstGeom>
          <a:noFill/>
        </p:spPr>
        <p:txBody>
          <a:bodyPr wrap="square">
            <a:spAutoFit/>
          </a:bodyPr>
          <a:lstStyle/>
          <a:p>
            <a:pPr marL="214313" indent="-214313">
              <a:buFont typeface="Wingdings" panose="05000000000000000000" pitchFamily="2" charset="2"/>
              <a:buChar char="v"/>
            </a:pPr>
            <a:r>
              <a:rPr lang="en-US" dirty="0">
                <a:latin typeface="Cambria" panose="02040503050406030204" pitchFamily="18" charset="0"/>
                <a:ea typeface="Cambria" panose="02040503050406030204" pitchFamily="18" charset="0"/>
              </a:rPr>
              <a:t>Scaling is a key concept in percolation theory, describing how macroscopic properties of a system depend on its size. </a:t>
            </a:r>
            <a:r>
              <a:rPr lang="en-US" b="1" dirty="0">
                <a:solidFill>
                  <a:srgbClr val="0000FF"/>
                </a:solidFill>
                <a:latin typeface="Cambria" panose="02040503050406030204" pitchFamily="18" charset="0"/>
                <a:ea typeface="Cambria" panose="02040503050406030204" pitchFamily="18" charset="0"/>
              </a:rPr>
              <a:t>Near the critical point, certain properties exhibit scaling behavior, </a:t>
            </a:r>
            <a:r>
              <a:rPr lang="en-US" dirty="0">
                <a:latin typeface="Cambria" panose="02040503050406030204" pitchFamily="18" charset="0"/>
                <a:ea typeface="Cambria" panose="02040503050406030204" pitchFamily="18" charset="0"/>
              </a:rPr>
              <a:t>where they can be expressed as power laws. The renormalization group theory is a powerful tool used to understand the scaling behavior and critical phenomena in percolation and other systems.</a:t>
            </a:r>
            <a:endParaRPr lang="en-IN"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1C8B1187-D3E5-6877-C8F5-4D9C430A775D}"/>
              </a:ext>
            </a:extLst>
          </p:cNvPr>
          <p:cNvSpPr txBox="1"/>
          <p:nvPr/>
        </p:nvSpPr>
        <p:spPr>
          <a:xfrm>
            <a:off x="529512" y="4123915"/>
            <a:ext cx="8614488" cy="1754326"/>
          </a:xfrm>
          <a:prstGeom prst="rect">
            <a:avLst/>
          </a:prstGeom>
          <a:noFill/>
        </p:spPr>
        <p:txBody>
          <a:bodyPr wrap="square">
            <a:spAutoFit/>
          </a:bodyPr>
          <a:lstStyle/>
          <a:p>
            <a:pPr marL="214313" indent="-214313">
              <a:buFont typeface="Wingdings" panose="05000000000000000000" pitchFamily="2" charset="2"/>
              <a:buChar char="v"/>
            </a:pPr>
            <a:r>
              <a:rPr lang="en-US" dirty="0">
                <a:solidFill>
                  <a:srgbClr val="0000FF"/>
                </a:solidFill>
                <a:latin typeface="Cambria" panose="02040503050406030204" pitchFamily="18" charset="0"/>
                <a:ea typeface="Cambria" panose="02040503050406030204" pitchFamily="18" charset="0"/>
              </a:rPr>
              <a:t>The application </a:t>
            </a:r>
            <a:r>
              <a:rPr lang="en-US" dirty="0">
                <a:latin typeface="Cambria" panose="02040503050406030204" pitchFamily="18" charset="0"/>
                <a:ea typeface="Cambria" panose="02040503050406030204" pitchFamily="18" charset="0"/>
              </a:rPr>
              <a:t>of percolation theory extends beyond physics to various fields, including biology, geophysics, and even practical applications like oil recovery. In biology, percolation models have been used to study processes like disease spreading in populations. In geophysics, percolation is relevant for understanding phenomena like fluid flow through porous rock. In oil recovery, percolation concepts can be applied to optimize the extraction of oil from reservoirs.</a:t>
            </a:r>
          </a:p>
        </p:txBody>
      </p:sp>
    </p:spTree>
    <p:extLst>
      <p:ext uri="{BB962C8B-B14F-4D97-AF65-F5344CB8AC3E}">
        <p14:creationId xmlns:p14="http://schemas.microsoft.com/office/powerpoint/2010/main" val="4222971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TotalTime>
  <Words>6390</Words>
  <Application>Microsoft Office PowerPoint</Application>
  <PresentationFormat>On-screen Show (4:3)</PresentationFormat>
  <Paragraphs>929</Paragraphs>
  <Slides>63</Slides>
  <Notes>40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7" baseType="lpstr">
      <vt:lpstr>ＭＳ Ｐゴシック</vt:lpstr>
      <vt:lpstr>Arial</vt:lpstr>
      <vt:lpstr>Calibri</vt:lpstr>
      <vt:lpstr>Cambria</vt:lpstr>
      <vt:lpstr>Cambria Math</vt:lpstr>
      <vt:lpstr>CMBX12~b</vt:lpstr>
      <vt:lpstr>Helvetica</vt:lpstr>
      <vt:lpstr>LMMono9-Regular</vt:lpstr>
      <vt:lpstr>LMMonoLt10-Bold</vt:lpstr>
      <vt:lpstr>LMRoman17-Regular</vt:lpstr>
      <vt:lpstr>Menlo</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network (graph) model?</vt:lpstr>
      <vt:lpstr>Network models</vt:lpstr>
      <vt:lpstr>Random Graph: An insight within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Giant Component</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Graphs</dc:title>
  <dc:creator>Dr S K Dana</dc:creator>
  <cp:lastModifiedBy>Chittaranjan Hens</cp:lastModifiedBy>
  <cp:revision>100</cp:revision>
  <dcterms:created xsi:type="dcterms:W3CDTF">2013-01-16T12:03:17Z</dcterms:created>
  <dcterms:modified xsi:type="dcterms:W3CDTF">2024-02-20T15:10:12Z</dcterms:modified>
</cp:coreProperties>
</file>